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72" r:id="rId5"/>
    <p:sldId id="349" r:id="rId6"/>
    <p:sldId id="348" r:id="rId7"/>
    <p:sldId id="338" r:id="rId8"/>
    <p:sldId id="318" r:id="rId9"/>
    <p:sldId id="339" r:id="rId10"/>
    <p:sldId id="340" r:id="rId11"/>
    <p:sldId id="342" r:id="rId12"/>
    <p:sldId id="341" r:id="rId13"/>
    <p:sldId id="343" r:id="rId14"/>
    <p:sldId id="344" r:id="rId15"/>
    <p:sldId id="345" r:id="rId16"/>
    <p:sldId id="323" r:id="rId17"/>
    <p:sldId id="294" r:id="rId18"/>
    <p:sldId id="346" r:id="rId19"/>
    <p:sldId id="335" r:id="rId20"/>
    <p:sldId id="336" r:id="rId21"/>
    <p:sldId id="347" r:id="rId22"/>
    <p:sldId id="321" r:id="rId23"/>
    <p:sldId id="351" r:id="rId24"/>
    <p:sldId id="352" r:id="rId25"/>
    <p:sldId id="350" r:id="rId26"/>
    <p:sldId id="35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cal Schambach" initials="P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E0FF"/>
    <a:srgbClr val="F7F7F7"/>
    <a:srgbClr val="EEEEEE"/>
    <a:srgbClr val="7178FB"/>
    <a:srgbClr val="1722F9"/>
    <a:srgbClr val="1CB7E8"/>
    <a:srgbClr val="128CB2"/>
    <a:srgbClr val="D059F5"/>
    <a:srgbClr val="9816E8"/>
    <a:srgbClr val="050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4" autoAdjust="0"/>
    <p:restoredTop sz="97440" autoAdjust="0"/>
  </p:normalViewPr>
  <p:slideViewPr>
    <p:cSldViewPr snapToGrid="0" snapToObjects="1">
      <p:cViewPr varScale="1">
        <p:scale>
          <a:sx n="96" d="100"/>
          <a:sy n="96" d="100"/>
        </p:scale>
        <p:origin x="444" y="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49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egmann" userId="62c8636b-4bc7-46d0-ac0a-d0872a494299" providerId="ADAL" clId="{7809AA75-B8DC-423C-9042-1D72F2208C95}"/>
    <pc:docChg chg="undo modSld">
      <pc:chgData name="Christian Wegmann" userId="62c8636b-4bc7-46d0-ac0a-d0872a494299" providerId="ADAL" clId="{7809AA75-B8DC-423C-9042-1D72F2208C95}" dt="2018-01-06T16:01:01.848" v="11" actId="14100"/>
      <pc:docMkLst>
        <pc:docMk/>
      </pc:docMkLst>
      <pc:sldChg chg="modSp">
        <pc:chgData name="Christian Wegmann" userId="62c8636b-4bc7-46d0-ac0a-d0872a494299" providerId="ADAL" clId="{7809AA75-B8DC-423C-9042-1D72F2208C95}" dt="2018-01-06T15:22:38.415" v="1" actId="1076"/>
        <pc:sldMkLst>
          <pc:docMk/>
          <pc:sldMk cId="2682169916" sldId="273"/>
        </pc:sldMkLst>
        <pc:picChg chg="mod">
          <ac:chgData name="Christian Wegmann" userId="62c8636b-4bc7-46d0-ac0a-d0872a494299" providerId="ADAL" clId="{7809AA75-B8DC-423C-9042-1D72F2208C95}" dt="2018-01-06T15:22:38.415" v="1" actId="1076"/>
          <ac:picMkLst>
            <pc:docMk/>
            <pc:sldMk cId="2682169916" sldId="273"/>
            <ac:picMk id="100" creationId="{B2A87594-4A1B-4499-8B3B-3B989D4C8EF1}"/>
          </ac:picMkLst>
        </pc:picChg>
      </pc:sldChg>
      <pc:sldChg chg="modSp">
        <pc:chgData name="Christian Wegmann" userId="62c8636b-4bc7-46d0-ac0a-d0872a494299" providerId="ADAL" clId="{7809AA75-B8DC-423C-9042-1D72F2208C95}" dt="2018-01-06T15:32:27.844" v="4" actId="20577"/>
        <pc:sldMkLst>
          <pc:docMk/>
          <pc:sldMk cId="2147486308" sldId="282"/>
        </pc:sldMkLst>
        <pc:spChg chg="mod">
          <ac:chgData name="Christian Wegmann" userId="62c8636b-4bc7-46d0-ac0a-d0872a494299" providerId="ADAL" clId="{7809AA75-B8DC-423C-9042-1D72F2208C95}" dt="2018-01-06T15:32:27.844" v="4" actId="20577"/>
          <ac:spMkLst>
            <pc:docMk/>
            <pc:sldMk cId="2147486308" sldId="282"/>
            <ac:spMk id="143" creationId="{C9AEBA9C-C29C-4990-93B4-8677574943A7}"/>
          </ac:spMkLst>
        </pc:spChg>
      </pc:sldChg>
    </pc:docChg>
  </pc:docChgLst>
  <pc:docChgLst>
    <pc:chgData name="Christian Wegmann" userId="62c8636b-4bc7-46d0-ac0a-d0872a494299" providerId="ADAL" clId="{3BF17D74-7985-4673-B8D1-68C496EA2DC5}"/>
    <pc:docChg chg="undo custSel addSld delSld modSld">
      <pc:chgData name="Christian Wegmann" userId="62c8636b-4bc7-46d0-ac0a-d0872a494299" providerId="ADAL" clId="{3BF17D74-7985-4673-B8D1-68C496EA2DC5}" dt="2018-04-04T19:33:43.404" v="1174" actId="2696"/>
      <pc:docMkLst>
        <pc:docMk/>
      </pc:docMkLst>
      <pc:sldChg chg="del">
        <pc:chgData name="Christian Wegmann" userId="62c8636b-4bc7-46d0-ac0a-d0872a494299" providerId="ADAL" clId="{3BF17D74-7985-4673-B8D1-68C496EA2DC5}" dt="2018-04-04T19:33:43.404" v="1174" actId="2696"/>
        <pc:sldMkLst>
          <pc:docMk/>
          <pc:sldMk cId="1599085735" sldId="281"/>
        </pc:sldMkLst>
      </pc:sldChg>
      <pc:sldChg chg="addSp delSp modSp add">
        <pc:chgData name="Christian Wegmann" userId="62c8636b-4bc7-46d0-ac0a-d0872a494299" providerId="ADAL" clId="{3BF17D74-7985-4673-B8D1-68C496EA2DC5}" dt="2018-04-04T19:32:48.812" v="1172" actId="1037"/>
        <pc:sldMkLst>
          <pc:docMk/>
          <pc:sldMk cId="899139586" sldId="285"/>
        </pc:sldMkLst>
        <pc:spChg chg="mod">
          <ac:chgData name="Christian Wegmann" userId="62c8636b-4bc7-46d0-ac0a-d0872a494299" providerId="ADAL" clId="{3BF17D74-7985-4673-B8D1-68C496EA2DC5}" dt="2018-04-04T19:31:58.537" v="1150" actId="6549"/>
          <ac:spMkLst>
            <pc:docMk/>
            <pc:sldMk cId="899139586" sldId="285"/>
            <ac:spMk id="3" creationId="{04CD98EF-58C0-4892-8EB7-BBDF7870499E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0" creationId="{23882BCD-4A0A-4EB5-93FE-6E91E7373208}"/>
          </ac:spMkLst>
        </pc:spChg>
        <pc:spChg chg="mod">
          <ac:chgData name="Christian Wegmann" userId="62c8636b-4bc7-46d0-ac0a-d0872a494299" providerId="ADAL" clId="{3BF17D74-7985-4673-B8D1-68C496EA2DC5}" dt="2018-04-04T19:30:41.756" v="1117" actId="14100"/>
          <ac:spMkLst>
            <pc:docMk/>
            <pc:sldMk cId="899139586" sldId="285"/>
            <ac:spMk id="43" creationId="{5B925A6E-1BC1-447C-AF78-744C6D724DFF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5" creationId="{D3042ABD-34E6-432E-AC4A-32E88DF097BB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4" creationId="{6CC60CB2-F3F7-4F88-BD0D-FDDA70E4A511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9" creationId="{4F45EEAB-C63E-47D0-8671-09D88CC4D4DD}"/>
          </ac:spMkLst>
        </pc:spChg>
        <pc:spChg chg="mod">
          <ac:chgData name="Christian Wegmann" userId="62c8636b-4bc7-46d0-ac0a-d0872a494299" providerId="ADAL" clId="{3BF17D74-7985-4673-B8D1-68C496EA2DC5}" dt="2018-04-04T19:14:40.040" v="810" actId="14100"/>
          <ac:spMkLst>
            <pc:docMk/>
            <pc:sldMk cId="899139586" sldId="285"/>
            <ac:spMk id="60" creationId="{DC86DE74-8E71-4DE2-8B5D-98B3B172E41F}"/>
          </ac:spMkLst>
        </pc:spChg>
        <pc:spChg chg="mod">
          <ac:chgData name="Christian Wegmann" userId="62c8636b-4bc7-46d0-ac0a-d0872a494299" providerId="ADAL" clId="{3BF17D74-7985-4673-B8D1-68C496EA2DC5}" dt="2018-04-04T19:14:45.834" v="811" actId="14100"/>
          <ac:spMkLst>
            <pc:docMk/>
            <pc:sldMk cId="899139586" sldId="285"/>
            <ac:spMk id="61" creationId="{BB9D7F45-47FA-4B7E-9304-E5348800E2A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64" creationId="{6DA0F805-893A-4B78-91D5-6EFF731B57CD}"/>
          </ac:spMkLst>
        </pc:spChg>
        <pc:spChg chg="del">
          <ac:chgData name="Christian Wegmann" userId="62c8636b-4bc7-46d0-ac0a-d0872a494299" providerId="ADAL" clId="{3BF17D74-7985-4673-B8D1-68C496EA2DC5}" dt="2018-03-10T16:17:48.026" v="276" actId="478"/>
          <ac:spMkLst>
            <pc:docMk/>
            <pc:sldMk cId="899139586" sldId="285"/>
            <ac:spMk id="65" creationId="{C74F6253-E983-4A76-B353-E9C9FF35E858}"/>
          </ac:spMkLst>
        </pc:spChg>
        <pc:spChg chg="mod">
          <ac:chgData name="Christian Wegmann" userId="62c8636b-4bc7-46d0-ac0a-d0872a494299" providerId="ADAL" clId="{3BF17D74-7985-4673-B8D1-68C496EA2DC5}" dt="2018-04-04T19:31:49.204" v="1141" actId="179"/>
          <ac:spMkLst>
            <pc:docMk/>
            <pc:sldMk cId="899139586" sldId="285"/>
            <ac:spMk id="68" creationId="{566D14D7-EED2-4D34-B7D6-FB90EB6703ED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2" creationId="{4C257F6D-1D51-4BBB-955A-E337001753F1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3" creationId="{4CDD9EE9-827D-4C40-A033-06E73A19B966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04" creationId="{8D55FF13-EA2B-4DFA-B55D-05A033901CDA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04" creationId="{90412387-F678-447F-A94C-28B31AD22175}"/>
          </ac:spMkLst>
        </pc:spChg>
        <pc:spChg chg="mod">
          <ac:chgData name="Christian Wegmann" userId="62c8636b-4bc7-46d0-ac0a-d0872a494299" providerId="ADAL" clId="{3BF17D74-7985-4673-B8D1-68C496EA2DC5}" dt="2018-04-04T19:32:40.156" v="1169" actId="1076"/>
          <ac:spMkLst>
            <pc:docMk/>
            <pc:sldMk cId="899139586" sldId="285"/>
            <ac:spMk id="106" creationId="{32E32421-1B3F-4AC9-BB5F-CDE345DDACF4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07" creationId="{FA99F143-F141-4D3C-BC4E-42286C6DC63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8" creationId="{44945DF2-9D70-44C5-AA57-9EC48F93B7F5}"/>
          </ac:spMkLst>
        </pc:spChg>
        <pc:spChg chg="del">
          <ac:chgData name="Christian Wegmann" userId="62c8636b-4bc7-46d0-ac0a-d0872a494299" providerId="ADAL" clId="{3BF17D74-7985-4673-B8D1-68C496EA2DC5}" dt="2018-03-10T16:19:18.311" v="296" actId="478"/>
          <ac:spMkLst>
            <pc:docMk/>
            <pc:sldMk cId="899139586" sldId="285"/>
            <ac:spMk id="109" creationId="{94C72E98-23FE-43DD-9832-202B97AAA17F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9" creationId="{A1D88DB4-D0CC-467F-82CD-3439AC6B103A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0" creationId="{CF4242B8-C3E2-45BA-BF5E-42F1089E6959}"/>
          </ac:spMkLst>
        </pc:spChg>
        <pc:spChg chg="add mod">
          <ac:chgData name="Christian Wegmann" userId="62c8636b-4bc7-46d0-ac0a-d0872a494299" providerId="ADAL" clId="{3BF17D74-7985-4673-B8D1-68C496EA2DC5}" dt="2018-03-10T17:21:30.004" v="546" actId="14100"/>
          <ac:spMkLst>
            <pc:docMk/>
            <pc:sldMk cId="899139586" sldId="285"/>
            <ac:spMk id="111" creationId="{4738590E-9746-4CB9-830D-51690E90ECE5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4" creationId="{8AAF9536-29AF-4525-BF0B-6533DFD4527B}"/>
          </ac:spMkLst>
        </pc:spChg>
        <pc:spChg chg="add mod">
          <ac:chgData name="Christian Wegmann" userId="62c8636b-4bc7-46d0-ac0a-d0872a494299" providerId="ADAL" clId="{3BF17D74-7985-4673-B8D1-68C496EA2DC5}" dt="2018-04-04T19:32:22.712" v="1152" actId="14100"/>
          <ac:spMkLst>
            <pc:docMk/>
            <pc:sldMk cId="899139586" sldId="285"/>
            <ac:spMk id="115" creationId="{8F2611B4-FE23-4135-BB51-F32946B1D3AD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16" creationId="{05D6FF95-5BE5-43F0-B97D-18EF17BBCE42}"/>
          </ac:spMkLst>
        </pc:spChg>
        <pc:spChg chg="add mod">
          <ac:chgData name="Christian Wegmann" userId="62c8636b-4bc7-46d0-ac0a-d0872a494299" providerId="ADAL" clId="{3BF17D74-7985-4673-B8D1-68C496EA2DC5}" dt="2018-04-04T19:32:25.393" v="1153" actId="14100"/>
          <ac:spMkLst>
            <pc:docMk/>
            <pc:sldMk cId="899139586" sldId="285"/>
            <ac:spMk id="118" creationId="{4511D2F4-D2E6-4297-BF10-FB54094F4823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21" creationId="{6A85FC46-0B04-4FCF-BD4F-763664B7E62B}"/>
          </ac:spMkLst>
        </pc:spChg>
        <pc:spChg chg="mod">
          <ac:chgData name="Christian Wegmann" userId="62c8636b-4bc7-46d0-ac0a-d0872a494299" providerId="ADAL" clId="{3BF17D74-7985-4673-B8D1-68C496EA2DC5}" dt="2018-04-04T19:32:28.500" v="1154" actId="14100"/>
          <ac:spMkLst>
            <pc:docMk/>
            <pc:sldMk cId="899139586" sldId="285"/>
            <ac:spMk id="122" creationId="{F88C9E02-5A97-4495-9018-AE47C8847948}"/>
          </ac:spMkLst>
        </pc:spChg>
        <pc:spChg chg="mod">
          <ac:chgData name="Christian Wegmann" userId="62c8636b-4bc7-46d0-ac0a-d0872a494299" providerId="ADAL" clId="{3BF17D74-7985-4673-B8D1-68C496EA2DC5}" dt="2018-04-04T19:32:31.217" v="1155" actId="14100"/>
          <ac:spMkLst>
            <pc:docMk/>
            <pc:sldMk cId="899139586" sldId="285"/>
            <ac:spMk id="123" creationId="{6734418B-C49C-4E96-8BDC-8FDEFF41B737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4" creationId="{B7E7D06D-8642-473B-82D4-7035F76D4DA4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5" creationId="{67216461-E4D5-4585-819F-81610F4FB116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7" creationId="{119F0775-13AE-4841-AA4E-695E34D4E18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8" creationId="{628CB883-1259-41DA-A430-47256E1340D5}"/>
          </ac:spMkLst>
        </pc:spChg>
        <pc:spChg chg="add del mod">
          <ac:chgData name="Christian Wegmann" userId="62c8636b-4bc7-46d0-ac0a-d0872a494299" providerId="ADAL" clId="{3BF17D74-7985-4673-B8D1-68C496EA2DC5}" dt="2018-03-10T16:29:51.616" v="514" actId="478"/>
          <ac:spMkLst>
            <pc:docMk/>
            <pc:sldMk cId="899139586" sldId="285"/>
            <ac:spMk id="129" creationId="{CF41981B-E641-4648-8838-BBA2653EDBA7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3" creationId="{DB41549F-7918-40D1-A9D4-5996E502CC1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34" creationId="{CD3D54E0-D7C5-4CBA-8542-5801075583B5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9" creationId="{EDBFFE90-4411-4699-AB72-2FEB7FBE9116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0" creationId="{E3A35D31-E02D-4AF0-9D60-9D8FA906506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5" creationId="{BC2ECF95-B28B-4192-8603-674E226B995D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56" creationId="{DEBAF47E-0666-4649-ADB5-909BF1FF505C}"/>
          </ac:spMkLst>
        </pc:spChg>
        <pc:spChg chg="add mod">
          <ac:chgData name="Christian Wegmann" userId="62c8636b-4bc7-46d0-ac0a-d0872a494299" providerId="ADAL" clId="{3BF17D74-7985-4673-B8D1-68C496EA2DC5}" dt="2018-03-10T17:21:45.140" v="559" actId="1076"/>
          <ac:spMkLst>
            <pc:docMk/>
            <pc:sldMk cId="899139586" sldId="285"/>
            <ac:spMk id="158" creationId="{E275ECC1-F3E3-484C-AA8D-868855220BDE}"/>
          </ac:spMkLst>
        </pc:spChg>
        <pc:spChg chg="add mod">
          <ac:chgData name="Christian Wegmann" userId="62c8636b-4bc7-46d0-ac0a-d0872a494299" providerId="ADAL" clId="{3BF17D74-7985-4673-B8D1-68C496EA2DC5}" dt="2018-03-10T17:21:58.281" v="571" actId="20577"/>
          <ac:spMkLst>
            <pc:docMk/>
            <pc:sldMk cId="899139586" sldId="285"/>
            <ac:spMk id="159" creationId="{78156E73-0972-4BD6-B7F5-A75F39889F64}"/>
          </ac:spMkLst>
        </pc:spChg>
        <pc:spChg chg="mod">
          <ac:chgData name="Christian Wegmann" userId="62c8636b-4bc7-46d0-ac0a-d0872a494299" providerId="ADAL" clId="{3BF17D74-7985-4673-B8D1-68C496EA2DC5}" dt="2018-03-10T16:28:55.989" v="488" actId="14100"/>
          <ac:spMkLst>
            <pc:docMk/>
            <pc:sldMk cId="899139586" sldId="285"/>
            <ac:spMk id="163" creationId="{CE282226-4241-4D2C-8936-EFB5260FD110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64" creationId="{5C25F81D-92D8-4965-858E-9AA6DDBE1F8A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65" creationId="{F0840247-7F94-4875-82F1-B8BADC9B9E2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77" creationId="{DAF6FDDC-8D73-45B2-8606-E2355ED49000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3" creationId="{0D62599D-9FFA-4F82-AE21-353E6246548D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4" creationId="{600C0A1C-CB02-4878-B714-92EDCA331CD8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6" creationId="{E5B19CA1-1C9E-4CF7-A182-FDD78F64ECC1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7" creationId="{AB8B5B8B-95B6-492C-A86B-8D0743A23C95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29" creationId="{1AC6E8DF-729E-448E-A706-4EBE2ECC89BA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36" creationId="{80163470-10A9-405E-9397-E50FDFD0F8B8}"/>
          </ac:spMkLst>
        </pc:sp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05" creationId="{B4ABDF83-AB9E-4D01-AEA8-1F46ACCBC688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17" creationId="{9743481A-D46A-48DC-AB8E-2C7F5BCABE8E}"/>
          </ac:picMkLst>
        </pc:picChg>
        <pc:picChg chg="add del mod">
          <ac:chgData name="Christian Wegmann" userId="62c8636b-4bc7-46d0-ac0a-d0872a494299" providerId="ADAL" clId="{3BF17D74-7985-4673-B8D1-68C496EA2DC5}" dt="2018-03-10T16:14:21.663" v="187" actId="478"/>
          <ac:picMkLst>
            <pc:docMk/>
            <pc:sldMk cId="899139586" sldId="285"/>
            <ac:picMk id="119" creationId="{56DE07ED-605E-4D9E-8555-245C7A39897F}"/>
          </ac:picMkLst>
        </pc:picChg>
        <pc:picChg chg="add 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20" creationId="{32AF39D2-9FE8-41C3-9711-77B0BBFB5C03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1" creationId="{562F3747-05B1-48B4-843E-C454EB33D0FD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2" creationId="{FEF85091-48D9-48EA-8140-06449B168052}"/>
          </ac:picMkLst>
        </pc:picChg>
        <pc:picChg chg="add del mod">
          <ac:chgData name="Christian Wegmann" userId="62c8636b-4bc7-46d0-ac0a-d0872a494299" providerId="ADAL" clId="{3BF17D74-7985-4673-B8D1-68C496EA2DC5}" dt="2018-03-10T17:21:14.622" v="537" actId="478"/>
          <ac:picMkLst>
            <pc:docMk/>
            <pc:sldMk cId="899139586" sldId="285"/>
            <ac:picMk id="136" creationId="{C046A37B-680F-4036-B149-B3D1EA71EDAD}"/>
          </ac:picMkLst>
        </pc:picChg>
        <pc:picChg chg="add 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36" creationId="{D74397BE-A128-442F-8E53-38A8BCC7093F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8" creationId="{0E94F946-9120-410D-8F67-40A18DA69547}"/>
          </ac:picMkLst>
        </pc:picChg>
        <pc:picChg chg="add del mod">
          <ac:chgData name="Christian Wegmann" userId="62c8636b-4bc7-46d0-ac0a-d0872a494299" providerId="ADAL" clId="{3BF17D74-7985-4673-B8D1-68C496EA2DC5}" dt="2018-03-10T16:22:11.992" v="315" actId="478"/>
          <ac:picMkLst>
            <pc:docMk/>
            <pc:sldMk cId="899139586" sldId="285"/>
            <ac:picMk id="141" creationId="{FC526C21-3BE2-42FE-B1E8-092D250C9EDB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60" creationId="{AD3E61CE-F463-4143-9440-A5385D0D87DC}"/>
          </ac:picMkLst>
        </pc:picChg>
        <pc:picChg chg="add mod">
          <ac:chgData name="Christian Wegmann" userId="62c8636b-4bc7-46d0-ac0a-d0872a494299" providerId="ADAL" clId="{3BF17D74-7985-4673-B8D1-68C496EA2DC5}" dt="2018-03-10T17:21:38.301" v="548" actId="571"/>
          <ac:picMkLst>
            <pc:docMk/>
            <pc:sldMk cId="899139586" sldId="285"/>
            <ac:picMk id="161" creationId="{B9A638B6-C7BA-4624-94C8-B67FE1316A32}"/>
          </ac:picMkLst>
        </pc:picChg>
        <pc:picChg chg="add mod">
          <ac:chgData name="Christian Wegmann" userId="62c8636b-4bc7-46d0-ac0a-d0872a494299" providerId="ADAL" clId="{3BF17D74-7985-4673-B8D1-68C496EA2DC5}" dt="2018-03-10T17:21:49.180" v="560" actId="571"/>
          <ac:picMkLst>
            <pc:docMk/>
            <pc:sldMk cId="899139586" sldId="285"/>
            <ac:picMk id="166" creationId="{39D08BB4-2E9C-4D6E-809C-D61A911A6031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71" creationId="{F2902E18-DA3B-4AEC-8587-6D766615854D}"/>
          </ac:picMkLst>
        </pc:picChg>
        <pc:picChg chg="mod or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2" creationId="{E49D4C71-2F22-426A-9452-A4753157B8A5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5" creationId="{2BD9844A-3F76-4E53-BF30-68AA8AC5724A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8" creationId="{1453AED7-60E4-4F40-80E2-3CD0CF07A444}"/>
          </ac:picMkLst>
        </pc:pic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209" creationId="{8ACBDBAA-887E-4F65-8AA7-345BEC6872F8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0" creationId="{6A1C9FC1-41C0-4EC4-B9EE-FE64A0D38459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7" creationId="{998CF1BA-D8D8-44DF-A0E8-91D761CDF5E1}"/>
          </ac:picMkLst>
        </pc:picChg>
        <pc:picChg chg="add mod ord modCrop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026" creationId="{22CA1A43-DDEB-4CA4-8521-00A5E076C984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28" creationId="{8F291FCA-DC9D-4F74-AA5E-1F2AE126FF36}"/>
          </ac:picMkLst>
        </pc:picChg>
        <pc:picChg chg="add del mod modCrop">
          <ac:chgData name="Christian Wegmann" userId="62c8636b-4bc7-46d0-ac0a-d0872a494299" providerId="ADAL" clId="{3BF17D74-7985-4673-B8D1-68C496EA2DC5}" dt="2018-03-10T16:19:45.415" v="301" actId="478"/>
          <ac:picMkLst>
            <pc:docMk/>
            <pc:sldMk cId="899139586" sldId="285"/>
            <ac:picMk id="1030" creationId="{0FA90537-9BD8-4806-BF66-3977F52CF91D}"/>
          </ac:picMkLst>
        </pc:picChg>
        <pc:picChg chg="add mod">
          <ac:chgData name="Christian Wegmann" userId="62c8636b-4bc7-46d0-ac0a-d0872a494299" providerId="ADAL" clId="{3BF17D74-7985-4673-B8D1-68C496EA2DC5}" dt="2018-03-10T17:21:21.261" v="540" actId="1076"/>
          <ac:picMkLst>
            <pc:docMk/>
            <pc:sldMk cId="899139586" sldId="285"/>
            <ac:picMk id="1032" creationId="{76313CC4-4381-47F0-8C08-28197C632668}"/>
          </ac:picMkLst>
        </pc:picChg>
        <pc:picChg chg="add del mod modCrop">
          <ac:chgData name="Christian Wegmann" userId="62c8636b-4bc7-46d0-ac0a-d0872a494299" providerId="ADAL" clId="{3BF17D74-7985-4673-B8D1-68C496EA2DC5}" dt="2018-04-04T19:32:02.168" v="1151" actId="478"/>
          <ac:picMkLst>
            <pc:docMk/>
            <pc:sldMk cId="899139586" sldId="285"/>
            <ac:picMk id="1034" creationId="{5B64F0A0-5BC6-49A1-BB83-D77AC479D17E}"/>
          </ac:picMkLst>
        </pc:picChg>
        <pc:picChg chg="add 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36" creationId="{76096A20-8833-4757-A71E-845C99D30CE7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038" creationId="{25029D8B-51C6-4C00-AAD8-759C44E47D50}"/>
          </ac:picMkLst>
        </pc:pic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47" creationId="{C233168F-8ABB-4E1D-B637-7CC3D89515F2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0" creationId="{730613CD-A250-4F10-8475-197B73ECB9DD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2" creationId="{3E53F6AC-26C6-4580-BE90-D97842E758FF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3" creationId="{FC305BC4-BD27-4928-81CC-E09C9C4166EF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4" creationId="{71EC8197-9742-4DA3-A063-4793325047F7}"/>
          </ac:cxnSpMkLst>
        </pc:cxnChg>
        <pc:cxnChg chg="del mod ord">
          <ac:chgData name="Christian Wegmann" userId="62c8636b-4bc7-46d0-ac0a-d0872a494299" providerId="ADAL" clId="{3BF17D74-7985-4673-B8D1-68C496EA2DC5}" dt="2018-03-10T16:18:30.352" v="284" actId="478"/>
          <ac:cxnSpMkLst>
            <pc:docMk/>
            <pc:sldMk cId="899139586" sldId="285"/>
            <ac:cxnSpMk id="126" creationId="{F86D09BA-1EF9-40AE-9835-4839261C03E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29" creationId="{62984E7D-6BEF-479E-B900-553D6ECE650A}"/>
          </ac:cxnSpMkLst>
        </pc:cxnChg>
        <pc:cxnChg chg="add del mod">
          <ac:chgData name="Christian Wegmann" userId="62c8636b-4bc7-46d0-ac0a-d0872a494299" providerId="ADAL" clId="{3BF17D74-7985-4673-B8D1-68C496EA2DC5}" dt="2018-04-04T19:22:16.547" v="963" actId="478"/>
          <ac:cxnSpMkLst>
            <pc:docMk/>
            <pc:sldMk cId="899139586" sldId="285"/>
            <ac:cxnSpMk id="130" creationId="{C0589EA1-63DA-4995-A3A5-0BF0B5A9C5FE}"/>
          </ac:cxnSpMkLst>
        </pc:cxnChg>
        <pc:cxnChg chg="add del mod">
          <ac:chgData name="Christian Wegmann" userId="62c8636b-4bc7-46d0-ac0a-d0872a494299" providerId="ADAL" clId="{3BF17D74-7985-4673-B8D1-68C496EA2DC5}" dt="2018-03-10T17:27:24.199" v="612" actId="478"/>
          <ac:cxnSpMkLst>
            <pc:docMk/>
            <pc:sldMk cId="899139586" sldId="285"/>
            <ac:cxnSpMk id="134" creationId="{DAC752E1-7BB1-4319-9B02-12B0D269E16A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35" creationId="{99D3FB0A-10D6-45D3-B5DE-B750F04F3E54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37" creationId="{5689EB1D-A4E6-4B2A-B710-DFC4D3513FF4}"/>
          </ac:cxnSpMkLst>
        </pc:cxnChg>
        <pc:cxnChg chg="del">
          <ac:chgData name="Christian Wegmann" userId="62c8636b-4bc7-46d0-ac0a-d0872a494299" providerId="ADAL" clId="{3BF17D74-7985-4673-B8D1-68C496EA2DC5}" dt="2018-03-10T16:17:56.098" v="278" actId="478"/>
          <ac:cxnSpMkLst>
            <pc:docMk/>
            <pc:sldMk cId="899139586" sldId="285"/>
            <ac:cxnSpMk id="147" creationId="{142B6B0B-096D-4CE7-AE5D-7C1EC0C2C93F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2" creationId="{100E9364-233A-4446-A527-C77BDAE7B08B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7" creationId="{41ED4F9F-40D6-4B46-945B-3FF765D817A8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67" creationId="{A97772B8-C83D-496D-BF8F-E202B1EDEF99}"/>
          </ac:cxnSpMkLst>
        </pc:cxnChg>
        <pc:cxnChg chg="add 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69" creationId="{0CA4DC3A-8E02-472E-A891-4574AE9F7D4B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70" creationId="{97D0DE66-D8FC-4F6E-A11F-65813A63436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86" creationId="{E08CDD56-19FF-4098-B9C3-ABDDE9BD957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87" creationId="{D5828A6A-9E17-4F25-83EC-53159270FA4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1" creationId="{2103ED9A-A066-4E2E-8865-2AAA5DC6FB81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3" creationId="{FF566995-2EE3-487A-A49B-012C753E5990}"/>
          </ac:cxnSpMkLst>
        </pc:cxnChg>
        <pc:cxnChg chg="del mod">
          <ac:chgData name="Christian Wegmann" userId="62c8636b-4bc7-46d0-ac0a-d0872a494299" providerId="ADAL" clId="{3BF17D74-7985-4673-B8D1-68C496EA2DC5}" dt="2018-04-04T19:24:39.124" v="987" actId="478"/>
          <ac:cxnSpMkLst>
            <pc:docMk/>
            <pc:sldMk cId="899139586" sldId="285"/>
            <ac:cxnSpMk id="224" creationId="{FE228C46-A3B8-4077-A793-C11D289B55D8}"/>
          </ac:cxnSpMkLst>
        </pc:cxnChg>
        <pc:cxnChg chg="mod">
          <ac:chgData name="Christian Wegmann" userId="62c8636b-4bc7-46d0-ac0a-d0872a494299" providerId="ADAL" clId="{3BF17D74-7985-4673-B8D1-68C496EA2DC5}" dt="2018-04-04T19:32:22.712" v="1152" actId="14100"/>
          <ac:cxnSpMkLst>
            <pc:docMk/>
            <pc:sldMk cId="899139586" sldId="285"/>
            <ac:cxnSpMk id="231" creationId="{33EA1833-848D-4458-8744-815E06949F01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241" creationId="{B760A723-CF03-4971-813A-051808A58F0A}"/>
          </ac:cxnSpMkLst>
        </pc:cxnChg>
      </pc:sldChg>
      <pc:sldChg chg="add del">
        <pc:chgData name="Christian Wegmann" userId="62c8636b-4bc7-46d0-ac0a-d0872a494299" providerId="ADAL" clId="{3BF17D74-7985-4673-B8D1-68C496EA2DC5}" dt="2018-04-04T19:33:37.406" v="1173" actId="2696"/>
        <pc:sldMkLst>
          <pc:docMk/>
          <pc:sldMk cId="1504497718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4861AF-F511-4F12-A243-FB3AA2AA63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1908C-C992-450E-ADF2-51A7A2E7F5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780B9-D29D-4EDD-929B-8105C6AF54C8}" type="datetimeFigureOut">
              <a:rPr lang="de-CH" smtClean="0"/>
              <a:t>07.12.2018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3B0A2-9A95-4B31-8F52-C76E985B12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AF0D2-DC9A-44A5-847A-47D4A6C80C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D1E41-F95F-4D26-A4D5-2DAEE9382FB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179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8F0C-DB03-4D08-9059-9979641CEEA3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E14B-FBB8-4244-8A5C-6EB48A6E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4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 amt="9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23346" y="-5"/>
            <a:ext cx="12215348" cy="6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8"/>
          <p:cNvSpPr/>
          <p:nvPr userDrawn="1"/>
        </p:nvSpPr>
        <p:spPr>
          <a:xfrm>
            <a:off x="-23346" y="6295428"/>
            <a:ext cx="12226561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131483"/>
            <a:ext cx="10972800" cy="4406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1"/>
          <p:cNvSpPr/>
          <p:nvPr userDrawn="1"/>
        </p:nvSpPr>
        <p:spPr>
          <a:xfrm>
            <a:off x="5023003" y="298366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F9AECD1D-92E0-4469-8CA7-819AC31183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0399"/>
            <a:ext cx="4800600" cy="2400302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6F9643-6B49-417E-99B8-3C9F7EA718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2728" y="3741346"/>
            <a:ext cx="10363200" cy="296804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an additional quote or message here.</a:t>
            </a:r>
          </a:p>
        </p:txBody>
      </p:sp>
    </p:spTree>
    <p:extLst>
      <p:ext uri="{BB962C8B-B14F-4D97-AF65-F5344CB8AC3E}">
        <p14:creationId xmlns:p14="http://schemas.microsoft.com/office/powerpoint/2010/main" val="4188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  <p:sp>
        <p:nvSpPr>
          <p:cNvPr id="6" name="Shape 46">
            <a:extLst>
              <a:ext uri="{FF2B5EF4-FFF2-40B4-BE49-F238E27FC236}">
                <a16:creationId xmlns:a16="http://schemas.microsoft.com/office/drawing/2014/main" id="{30B2EB7A-E920-4546-864F-A6FD6BAA3D53}"/>
              </a:ext>
            </a:extLst>
          </p:cNvPr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64A35D-E754-404B-B1E0-21565FCCB8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8640" y="3198192"/>
            <a:ext cx="3710940" cy="461616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5057-F3F6-49C6-AD4C-93236D76EF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8640" y="3838272"/>
            <a:ext cx="7508440" cy="2661588"/>
          </a:xfrm>
        </p:spPr>
        <p:txBody>
          <a:bodyPr numCol="2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slide is a perfect way to showcase your product in a delightful way. Simply delete the picture inside the smart-phone and drag-and-drop your own.</a:t>
            </a:r>
          </a:p>
          <a:p>
            <a:pPr lvl="0"/>
            <a:r>
              <a:rPr lang="en-US" dirty="0"/>
              <a:t>The mock-up conveys a sophisticated look that implies your product is already selling successfully.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br>
              <a:rPr lang="en-US" dirty="0"/>
            </a:br>
            <a:r>
              <a:rPr lang="en-US" dirty="0"/>
              <a:t>If you are selling a very visual product, consider using this slide to showcase it. You can add a price tag at the bottom if needed.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D86B39-04D1-4E5F-8A7D-DDA175A0F07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282940" y="3838272"/>
            <a:ext cx="3637480" cy="2661588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 picture of your product here (instead of this text).</a:t>
            </a:r>
          </a:p>
        </p:txBody>
      </p:sp>
    </p:spTree>
    <p:extLst>
      <p:ext uri="{BB962C8B-B14F-4D97-AF65-F5344CB8AC3E}">
        <p14:creationId xmlns:p14="http://schemas.microsoft.com/office/powerpoint/2010/main" val="25781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0A48CDE-6D3B-4D24-AC2F-87C1B468CF41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E4CCAA6-349C-457E-9109-1DD78AB87473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47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64C23788-479C-4E72-B334-0506BD8DE558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2BFE58CA-5CC2-438E-8362-6DD623A493D0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SUMMARY STATISTICS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F56807-1543-4100-9E21-E83444D3E9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15" name="Shape 51">
            <a:extLst>
              <a:ext uri="{FF2B5EF4-FFF2-40B4-BE49-F238E27FC236}">
                <a16:creationId xmlns:a16="http://schemas.microsoft.com/office/drawing/2014/main" id="{5915833F-025D-44B1-BC81-BEE78DFD6D37}"/>
              </a:ext>
            </a:extLst>
          </p:cNvPr>
          <p:cNvSpPr/>
          <p:nvPr userDrawn="1"/>
        </p:nvSpPr>
        <p:spPr>
          <a:xfrm rot="5400000">
            <a:off x="3790421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6" name="Shape 51">
            <a:extLst>
              <a:ext uri="{FF2B5EF4-FFF2-40B4-BE49-F238E27FC236}">
                <a16:creationId xmlns:a16="http://schemas.microsoft.com/office/drawing/2014/main" id="{FDF6A8FA-B68E-4151-90F1-A3C0A716727E}"/>
              </a:ext>
            </a:extLst>
          </p:cNvPr>
          <p:cNvSpPr/>
          <p:nvPr userDrawn="1"/>
        </p:nvSpPr>
        <p:spPr>
          <a:xfrm rot="5400000">
            <a:off x="7365317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18A9497-1678-4182-BE7C-D6AC20B04D7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82311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17C65F7-5EEF-4B54-B4C3-9AC1F240B49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102365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7AE466E-49B5-4F37-AC53-DE50D8D0050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207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E8A55A4-1A0B-4342-9D93-A67101B94B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684762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BAD94F4-611D-49D7-BD30-F9CD20645E4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32103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38FC24-56AA-41AA-BDC3-44513AF7A93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252157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4095374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PRICING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FA7C5E-1EC8-4C6E-AB4A-79A44AD5F651}"/>
              </a:ext>
            </a:extLst>
          </p:cNvPr>
          <p:cNvGrpSpPr/>
          <p:nvPr userDrawn="1"/>
        </p:nvGrpSpPr>
        <p:grpSpPr>
          <a:xfrm>
            <a:off x="901069" y="3164200"/>
            <a:ext cx="3107313" cy="3137912"/>
            <a:chOff x="840110" y="3164200"/>
            <a:chExt cx="2300546" cy="3137912"/>
          </a:xfrm>
        </p:grpSpPr>
        <p:sp>
          <p:nvSpPr>
            <p:cNvPr id="15" name="Shape 198">
              <a:extLst>
                <a:ext uri="{FF2B5EF4-FFF2-40B4-BE49-F238E27FC236}">
                  <a16:creationId xmlns:a16="http://schemas.microsoft.com/office/drawing/2014/main" id="{D30E298C-17C4-4722-8408-9FEBFB9E7027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7" name="Shape 206">
              <a:extLst>
                <a:ext uri="{FF2B5EF4-FFF2-40B4-BE49-F238E27FC236}">
                  <a16:creationId xmlns:a16="http://schemas.microsoft.com/office/drawing/2014/main" id="{466D249E-7C1F-4042-B603-099C31D64837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19" name="Picture 18" descr="Background Image-02.png">
              <a:extLst>
                <a:ext uri="{FF2B5EF4-FFF2-40B4-BE49-F238E27FC236}">
                  <a16:creationId xmlns:a16="http://schemas.microsoft.com/office/drawing/2014/main" id="{F6C3DD35-F3E1-469A-9EC1-CFCEDA74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4FF07F3-CA07-4DF3-9903-1C23AA56FA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36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C1FD025-69E4-4891-8241-13291622A3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5564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2AC5EFA-8C7A-45DF-B123-4C3231DBC73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20444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DCD7A3-BF5F-403A-AFC3-4280F999A0B8}"/>
              </a:ext>
            </a:extLst>
          </p:cNvPr>
          <p:cNvGrpSpPr/>
          <p:nvPr userDrawn="1"/>
        </p:nvGrpSpPr>
        <p:grpSpPr>
          <a:xfrm>
            <a:off x="4531868" y="3164200"/>
            <a:ext cx="3107313" cy="3137912"/>
            <a:chOff x="840110" y="3164200"/>
            <a:chExt cx="2300546" cy="3137912"/>
          </a:xfrm>
        </p:grpSpPr>
        <p:sp>
          <p:nvSpPr>
            <p:cNvPr id="55" name="Shape 198">
              <a:extLst>
                <a:ext uri="{FF2B5EF4-FFF2-40B4-BE49-F238E27FC236}">
                  <a16:creationId xmlns:a16="http://schemas.microsoft.com/office/drawing/2014/main" id="{A6BE21E4-524B-4A18-9150-8FBFD2CC0741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56" name="Shape 206">
              <a:extLst>
                <a:ext uri="{FF2B5EF4-FFF2-40B4-BE49-F238E27FC236}">
                  <a16:creationId xmlns:a16="http://schemas.microsoft.com/office/drawing/2014/main" id="{AA3D4516-24BE-4BDC-A6FA-346A25D7511B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57" name="Picture 56" descr="Background Image-02.png">
              <a:extLst>
                <a:ext uri="{FF2B5EF4-FFF2-40B4-BE49-F238E27FC236}">
                  <a16:creationId xmlns:a16="http://schemas.microsoft.com/office/drawing/2014/main" id="{2B08073B-EA7E-458B-BB80-C8B1A122F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D91F59-1AFD-4F6D-9E27-D518DD4B9243}"/>
              </a:ext>
            </a:extLst>
          </p:cNvPr>
          <p:cNvGrpSpPr/>
          <p:nvPr userDrawn="1"/>
        </p:nvGrpSpPr>
        <p:grpSpPr>
          <a:xfrm>
            <a:off x="8162666" y="3164200"/>
            <a:ext cx="3107313" cy="3137912"/>
            <a:chOff x="840110" y="3164200"/>
            <a:chExt cx="2300546" cy="3137912"/>
          </a:xfrm>
        </p:grpSpPr>
        <p:sp>
          <p:nvSpPr>
            <p:cNvPr id="59" name="Shape 198">
              <a:extLst>
                <a:ext uri="{FF2B5EF4-FFF2-40B4-BE49-F238E27FC236}">
                  <a16:creationId xmlns:a16="http://schemas.microsoft.com/office/drawing/2014/main" id="{7B85C683-6BF5-43E1-9394-0C3303F51B6B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60" name="Shape 206">
              <a:extLst>
                <a:ext uri="{FF2B5EF4-FFF2-40B4-BE49-F238E27FC236}">
                  <a16:creationId xmlns:a16="http://schemas.microsoft.com/office/drawing/2014/main" id="{91EB4ECD-A424-411A-A126-BD4FE82C97FE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61" name="Picture 60" descr="Background Image-02.png">
              <a:extLst>
                <a:ext uri="{FF2B5EF4-FFF2-40B4-BE49-F238E27FC236}">
                  <a16:creationId xmlns:a16="http://schemas.microsoft.com/office/drawing/2014/main" id="{B1262E91-0A8F-414F-B478-3B31DD5C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3C52AB65-5E40-41B5-B969-9D45F75EC8C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948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7072AE0-C16E-4AE1-AE75-D6348098967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8276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D67B9FB4-D882-4528-9913-8F15023186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3156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15D78471-6780-46EA-95B4-97753A0109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0660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A127D5A-D3A3-41FE-81FF-58535A33C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10988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AA83ED6F-B229-4618-8494-DB3F48912A4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5868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</p:spTree>
    <p:extLst>
      <p:ext uri="{BB962C8B-B14F-4D97-AF65-F5344CB8AC3E}">
        <p14:creationId xmlns:p14="http://schemas.microsoft.com/office/powerpoint/2010/main" val="2272625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0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Dark)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7342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(OR THANK YOU)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875105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9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jpg">
            <a:extLst>
              <a:ext uri="{FF2B5EF4-FFF2-40B4-BE49-F238E27FC236}">
                <a16:creationId xmlns:a16="http://schemas.microsoft.com/office/drawing/2014/main" id="{8F11396C-EF9D-4EB3-9645-73A5667B450E}"/>
              </a:ext>
            </a:extLst>
          </p:cNvPr>
          <p:cNvPicPr/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16" b="22956"/>
          <a:stretch/>
        </p:blipFill>
        <p:spPr>
          <a:xfrm>
            <a:off x="6091251" y="3309672"/>
            <a:ext cx="6100749" cy="354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jpg">
            <a:extLst>
              <a:ext uri="{FF2B5EF4-FFF2-40B4-BE49-F238E27FC236}">
                <a16:creationId xmlns:a16="http://schemas.microsoft.com/office/drawing/2014/main" id="{51A45A55-9248-429B-8F15-FD77FE794B9E}"/>
              </a:ext>
            </a:extLst>
          </p:cNvPr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9" b="21016"/>
          <a:stretch/>
        </p:blipFill>
        <p:spPr>
          <a:xfrm>
            <a:off x="-4750" y="3316203"/>
            <a:ext cx="6100750" cy="3541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48"/>
          <p:cNvGrpSpPr/>
          <p:nvPr userDrawn="1"/>
        </p:nvGrpSpPr>
        <p:grpSpPr>
          <a:xfrm>
            <a:off x="0" y="3"/>
            <a:ext cx="12192000" cy="4061457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76" y="54481"/>
            <a:ext cx="3845961" cy="1922982"/>
          </a:xfrm>
          <a:prstGeom prst="rect">
            <a:avLst/>
          </a:prstGeom>
        </p:spPr>
      </p:pic>
      <p:sp>
        <p:nvSpPr>
          <p:cNvPr id="15" name="Shape 51">
            <a:extLst>
              <a:ext uri="{FF2B5EF4-FFF2-40B4-BE49-F238E27FC236}">
                <a16:creationId xmlns:a16="http://schemas.microsoft.com/office/drawing/2014/main" id="{241F4FE0-5B33-4445-B377-31782CC91841}"/>
              </a:ext>
            </a:extLst>
          </p:cNvPr>
          <p:cNvSpPr/>
          <p:nvPr userDrawn="1"/>
        </p:nvSpPr>
        <p:spPr>
          <a:xfrm>
            <a:off x="5276011" y="2667980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36FEC9-B3DA-4256-8AD2-5059715299D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01338" y="2818935"/>
            <a:ext cx="5989320" cy="368132"/>
          </a:xfrm>
        </p:spPr>
        <p:txBody>
          <a:bodyPr numCol="1"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Simply add two new pictures below, then add the triangle.</a:t>
            </a:r>
          </a:p>
        </p:txBody>
      </p:sp>
    </p:spTree>
    <p:extLst>
      <p:ext uri="{BB962C8B-B14F-4D97-AF65-F5344CB8AC3E}">
        <p14:creationId xmlns:p14="http://schemas.microsoft.com/office/powerpoint/2010/main" val="254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9811" y="4836909"/>
            <a:ext cx="9316829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3097" y="5783659"/>
            <a:ext cx="9106640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744504" y="5530828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158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Small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753234"/>
            <a:ext cx="12192000" cy="61047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7556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280" y="999309"/>
            <a:ext cx="11582400" cy="5584371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91" y="137919"/>
            <a:ext cx="11370691" cy="477398"/>
          </a:xfrm>
        </p:spPr>
        <p:txBody>
          <a:bodyPr anchor="t">
            <a:normAutofit/>
          </a:bodyPr>
          <a:lstStyle>
            <a:lvl1pPr algn="l">
              <a:defRPr sz="26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 rot="5400000">
            <a:off x="75001" y="372152"/>
            <a:ext cx="612000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E917-CAB2-4432-942F-ADE0648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" y="6637505"/>
            <a:ext cx="2844800" cy="137798"/>
          </a:xfrm>
        </p:spPr>
        <p:txBody>
          <a:bodyPr lIns="0"/>
          <a:lstStyle>
            <a:lvl1pPr>
              <a:defRPr sz="1050">
                <a:latin typeface="Helvetica Light"/>
              </a:defRPr>
            </a:lvl1pPr>
          </a:lstStyle>
          <a:p>
            <a:fld id="{C21147C8-3BDC-4528-8DD9-1CA3516CDAE4}" type="datetime4">
              <a:rPr lang="en-US" smtClean="0"/>
              <a:t>December 7,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F368C-FD1A-4477-A64A-780E08CA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637505"/>
            <a:ext cx="3860800" cy="137798"/>
          </a:xfrm>
        </p:spPr>
        <p:txBody>
          <a:bodyPr/>
          <a:lstStyle>
            <a:lvl1pPr>
              <a:defRPr sz="1050">
                <a:latin typeface="Helvetica Light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72D3-60EB-49AB-A98E-A0CB6FFA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 rIns="0"/>
          <a:lstStyle>
            <a:lvl1pPr>
              <a:defRPr sz="1050">
                <a:latin typeface="Helvetica Light"/>
              </a:defRPr>
            </a:lvl1pPr>
          </a:lstStyle>
          <a:p>
            <a:fld id="{0D3FE423-99AA-8A44-92E3-1EA415DCE0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arge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941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3508404"/>
            <a:ext cx="10363200" cy="296804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YOUR MOST IMPORTANT STATEMENT WILL GO IN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47383"/>
            <a:ext cx="10363200" cy="477398"/>
          </a:xfrm>
        </p:spPr>
        <p:txBody>
          <a:bodyPr anchor="t">
            <a:normAutofit/>
          </a:bodyPr>
          <a:lstStyle>
            <a:lvl1pPr algn="ctr">
              <a:defRPr sz="26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BD30B100-EBBF-466C-B7DB-062AAAD87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0" y="62089"/>
            <a:ext cx="3589020" cy="1794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496374-F648-4E2E-A776-8EA4579D471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14400" y="3973530"/>
            <a:ext cx="10363200" cy="2526329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down a more detailed explanation here to prove the points above. Use this slide to explain the purpose of the company, what you believe in, or simply summarize a very important point.</a:t>
            </a:r>
          </a:p>
        </p:txBody>
      </p:sp>
    </p:spTree>
    <p:extLst>
      <p:ext uri="{BB962C8B-B14F-4D97-AF65-F5344CB8AC3E}">
        <p14:creationId xmlns:p14="http://schemas.microsoft.com/office/powerpoint/2010/main" val="180933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2076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3174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20AB0-D943-4E26-B0C0-37EB45539734}" type="datetime4">
              <a:rPr lang="en-US" smtClean="0"/>
              <a:t>December 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9" r:id="rId3"/>
    <p:sldLayoutId id="2147483668" r:id="rId4"/>
    <p:sldLayoutId id="2147483649" r:id="rId5"/>
    <p:sldLayoutId id="2147483660" r:id="rId6"/>
    <p:sldLayoutId id="2147483651" r:id="rId7"/>
    <p:sldLayoutId id="2147483666" r:id="rId8"/>
    <p:sldLayoutId id="2147483661" r:id="rId9"/>
    <p:sldLayoutId id="2147483653" r:id="rId10"/>
    <p:sldLayoutId id="2147483663" r:id="rId11"/>
    <p:sldLayoutId id="2147483670" r:id="rId12"/>
    <p:sldLayoutId id="2147483671" r:id="rId13"/>
    <p:sldLayoutId id="2147483672" r:id="rId14"/>
    <p:sldLayoutId id="2147483673" r:id="rId15"/>
    <p:sldLayoutId id="2147483650" r:id="rId16"/>
    <p:sldLayoutId id="2147483662" r:id="rId17"/>
    <p:sldLayoutId id="2147483652" r:id="rId18"/>
    <p:sldLayoutId id="2147483674" r:id="rId19"/>
    <p:sldLayoutId id="2147483665" r:id="rId2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600" b="1" kern="1200">
          <a:solidFill>
            <a:srgbClr val="00000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nsorflow/real-time-human-pose-estimation-in-the-browser-with-tensorflow-js-7dd0bc881cd5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12D3-CF2F-4E1A-ACD9-BCB445D73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Retreat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33BCE-04FE-4DA5-A399-3E6E7C30E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Wegmann</a:t>
            </a:r>
          </a:p>
        </p:txBody>
      </p:sp>
    </p:spTree>
    <p:extLst>
      <p:ext uri="{BB962C8B-B14F-4D97-AF65-F5344CB8AC3E}">
        <p14:creationId xmlns:p14="http://schemas.microsoft.com/office/powerpoint/2010/main" val="25618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What Is a GESTURE?</a:t>
            </a:r>
            <a:br>
              <a:rPr lang="en-GB" sz="2340" dirty="0"/>
            </a:br>
            <a:endParaRPr dirty="0"/>
          </a:p>
        </p:txBody>
      </p:sp>
      <p:sp>
        <p:nvSpPr>
          <p:cNvPr id="525" name="Google Shape;525;p53"/>
          <p:cNvSpPr txBox="1">
            <a:spLocks noGrp="1"/>
          </p:cNvSpPr>
          <p:nvPr>
            <p:ph type="sldNum" idx="12"/>
          </p:nvPr>
        </p:nvSpPr>
        <p:spPr>
          <a:xfrm>
            <a:off x="9148384" y="6498782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902" name="Google Shape;902;p53"/>
          <p:cNvSpPr txBox="1"/>
          <p:nvPr/>
        </p:nvSpPr>
        <p:spPr>
          <a:xfrm>
            <a:off x="495344" y="1424969"/>
            <a:ext cx="11145674" cy="781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Gestures are a sequence of body poses and allow us to be very expressive (e.g. sign language of the deaf). It is not so simple to detect and interpret though.</a:t>
            </a:r>
            <a:endParaRPr sz="24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35" name="Google Shape;735;p53"/>
          <p:cNvSpPr txBox="1"/>
          <p:nvPr/>
        </p:nvSpPr>
        <p:spPr>
          <a:xfrm flipH="1">
            <a:off x="580412" y="5240900"/>
            <a:ext cx="1280160" cy="25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movement = right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34" name="Google Shape;734;p53"/>
          <p:cNvSpPr/>
          <p:nvPr/>
        </p:nvSpPr>
        <p:spPr>
          <a:xfrm>
            <a:off x="896005" y="3671069"/>
            <a:ext cx="645850" cy="400216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4C4BD-E0C4-42FC-B8D7-BB8CB50E531A}"/>
              </a:ext>
            </a:extLst>
          </p:cNvPr>
          <p:cNvGrpSpPr/>
          <p:nvPr/>
        </p:nvGrpSpPr>
        <p:grpSpPr>
          <a:xfrm>
            <a:off x="2176187" y="2655618"/>
            <a:ext cx="6100221" cy="2884481"/>
            <a:chOff x="2730945" y="3868492"/>
            <a:chExt cx="4406389" cy="2083555"/>
          </a:xfrm>
        </p:grpSpPr>
        <p:cxnSp>
          <p:nvCxnSpPr>
            <p:cNvPr id="740" name="Google Shape;740;p53"/>
            <p:cNvCxnSpPr/>
            <p:nvPr/>
          </p:nvCxnSpPr>
          <p:spPr>
            <a:xfrm rot="10800000">
              <a:off x="4073611" y="4908144"/>
              <a:ext cx="191899" cy="0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1" name="Google Shape;741;p53"/>
            <p:cNvCxnSpPr/>
            <p:nvPr/>
          </p:nvCxnSpPr>
          <p:spPr>
            <a:xfrm rot="10800000">
              <a:off x="4273103" y="4918940"/>
              <a:ext cx="20379" cy="214083"/>
            </a:xfrm>
            <a:prstGeom prst="straightConnector1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2" name="Google Shape;742;p53"/>
            <p:cNvCxnSpPr/>
            <p:nvPr/>
          </p:nvCxnSpPr>
          <p:spPr>
            <a:xfrm rot="10800000">
              <a:off x="4298012" y="5375198"/>
              <a:ext cx="28887" cy="57832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3" name="Google Shape;743;p53"/>
            <p:cNvCxnSpPr/>
            <p:nvPr/>
          </p:nvCxnSpPr>
          <p:spPr>
            <a:xfrm rot="10800000">
              <a:off x="4297977" y="5145516"/>
              <a:ext cx="0" cy="214083"/>
            </a:xfrm>
            <a:prstGeom prst="straightConnector1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4" name="Google Shape;744;p53"/>
            <p:cNvCxnSpPr/>
            <p:nvPr/>
          </p:nvCxnSpPr>
          <p:spPr>
            <a:xfrm rot="10800000" flipH="1">
              <a:off x="4019100" y="4917567"/>
              <a:ext cx="36155" cy="205462"/>
            </a:xfrm>
            <a:prstGeom prst="straightConnector1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5" name="Google Shape;745;p53"/>
            <p:cNvCxnSpPr/>
            <p:nvPr/>
          </p:nvCxnSpPr>
          <p:spPr>
            <a:xfrm rot="10800000">
              <a:off x="4023595" y="5135523"/>
              <a:ext cx="0" cy="21408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6" name="Google Shape;746;p53"/>
            <p:cNvCxnSpPr/>
            <p:nvPr/>
          </p:nvCxnSpPr>
          <p:spPr>
            <a:xfrm rot="10800000">
              <a:off x="4147772" y="4482152"/>
              <a:ext cx="9152" cy="408922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7" name="Google Shape;747;p53"/>
            <p:cNvCxnSpPr/>
            <p:nvPr/>
          </p:nvCxnSpPr>
          <p:spPr>
            <a:xfrm rot="10800000">
              <a:off x="4290756" y="5375198"/>
              <a:ext cx="14444" cy="7504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8" name="Google Shape;748;p53"/>
            <p:cNvCxnSpPr/>
            <p:nvPr/>
          </p:nvCxnSpPr>
          <p:spPr>
            <a:xfrm rot="10800000" flipH="1">
              <a:off x="3992296" y="5359069"/>
              <a:ext cx="31334" cy="8117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9" name="Google Shape;749;p53"/>
            <p:cNvCxnSpPr/>
            <p:nvPr/>
          </p:nvCxnSpPr>
          <p:spPr>
            <a:xfrm rot="10800000" flipH="1">
              <a:off x="3950078" y="5359068"/>
              <a:ext cx="66296" cy="57832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0" name="Google Shape;750;p53"/>
            <p:cNvCxnSpPr/>
            <p:nvPr/>
          </p:nvCxnSpPr>
          <p:spPr>
            <a:xfrm rot="10800000">
              <a:off x="4165766" y="4485484"/>
              <a:ext cx="140828" cy="28196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1" name="Google Shape;751;p53"/>
            <p:cNvCxnSpPr/>
            <p:nvPr/>
          </p:nvCxnSpPr>
          <p:spPr>
            <a:xfrm rot="10800000">
              <a:off x="4011199" y="4485485"/>
              <a:ext cx="120160" cy="0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2" name="Google Shape;752;p53"/>
            <p:cNvCxnSpPr/>
            <p:nvPr/>
          </p:nvCxnSpPr>
          <p:spPr>
            <a:xfrm rot="10800000">
              <a:off x="4323229" y="4520174"/>
              <a:ext cx="146707" cy="109032"/>
            </a:xfrm>
            <a:prstGeom prst="straightConnector1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3" name="Google Shape;753;p53"/>
            <p:cNvCxnSpPr/>
            <p:nvPr/>
          </p:nvCxnSpPr>
          <p:spPr>
            <a:xfrm>
              <a:off x="4496359" y="4644317"/>
              <a:ext cx="121239" cy="95511"/>
            </a:xfrm>
            <a:prstGeom prst="straightConnector1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4" name="Google Shape;754;p53"/>
            <p:cNvSpPr/>
            <p:nvPr/>
          </p:nvSpPr>
          <p:spPr>
            <a:xfrm flipH="1">
              <a:off x="4309067" y="4504703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3"/>
            <p:cNvSpPr/>
            <p:nvPr/>
          </p:nvSpPr>
          <p:spPr>
            <a:xfrm flipH="1">
              <a:off x="4478919" y="463567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3"/>
            <p:cNvSpPr/>
            <p:nvPr/>
          </p:nvSpPr>
          <p:spPr>
            <a:xfrm flipH="1">
              <a:off x="4621323" y="4737546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3"/>
            <p:cNvSpPr/>
            <p:nvPr/>
          </p:nvSpPr>
          <p:spPr>
            <a:xfrm flipH="1">
              <a:off x="4146643" y="4470423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3"/>
            <p:cNvSpPr/>
            <p:nvPr/>
          </p:nvSpPr>
          <p:spPr>
            <a:xfrm flipH="1">
              <a:off x="4133330" y="487967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3"/>
            <p:cNvSpPr/>
            <p:nvPr/>
          </p:nvSpPr>
          <p:spPr>
            <a:xfrm flipH="1">
              <a:off x="4046493" y="4895951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3"/>
            <p:cNvSpPr/>
            <p:nvPr/>
          </p:nvSpPr>
          <p:spPr>
            <a:xfrm flipH="1">
              <a:off x="4271801" y="489993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3"/>
            <p:cNvSpPr/>
            <p:nvPr/>
          </p:nvSpPr>
          <p:spPr>
            <a:xfrm flipH="1">
              <a:off x="4003473" y="511976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3"/>
            <p:cNvSpPr/>
            <p:nvPr/>
          </p:nvSpPr>
          <p:spPr>
            <a:xfrm flipH="1">
              <a:off x="4299855" y="512975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3"/>
            <p:cNvSpPr/>
            <p:nvPr/>
          </p:nvSpPr>
          <p:spPr>
            <a:xfrm flipH="1">
              <a:off x="4019315" y="5345389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3"/>
            <p:cNvSpPr/>
            <p:nvPr/>
          </p:nvSpPr>
          <p:spPr>
            <a:xfrm flipH="1">
              <a:off x="3934997" y="540813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3"/>
            <p:cNvSpPr/>
            <p:nvPr/>
          </p:nvSpPr>
          <p:spPr>
            <a:xfrm flipH="1">
              <a:off x="3985443" y="544902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3"/>
            <p:cNvSpPr/>
            <p:nvPr/>
          </p:nvSpPr>
          <p:spPr>
            <a:xfrm flipH="1">
              <a:off x="4297221" y="5362400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3"/>
            <p:cNvSpPr/>
            <p:nvPr/>
          </p:nvSpPr>
          <p:spPr>
            <a:xfrm flipH="1">
              <a:off x="4337253" y="543924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3"/>
            <p:cNvSpPr/>
            <p:nvPr/>
          </p:nvSpPr>
          <p:spPr>
            <a:xfrm flipH="1">
              <a:off x="4292132" y="544768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4639498" y="4497997"/>
              <a:ext cx="52885" cy="260831"/>
            </a:xfrm>
            <a:custGeom>
              <a:avLst/>
              <a:gdLst/>
              <a:ahLst/>
              <a:cxnLst/>
              <a:rect l="l" t="t" r="r" b="b"/>
              <a:pathLst>
                <a:path w="248173" h="671513" extrusionOk="0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27741"/>
              </a:solidFill>
              <a:prstDash val="solid"/>
              <a:round/>
              <a:headEnd type="none" w="sm" len="sm"/>
              <a:tailEnd type="stealth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0" name="Google Shape;770;p53"/>
            <p:cNvCxnSpPr/>
            <p:nvPr/>
          </p:nvCxnSpPr>
          <p:spPr>
            <a:xfrm flipH="1">
              <a:off x="3975257" y="4494816"/>
              <a:ext cx="14251" cy="171240"/>
            </a:xfrm>
            <a:prstGeom prst="straightConnector1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1" name="Google Shape;771;p53"/>
            <p:cNvCxnSpPr/>
            <p:nvPr/>
          </p:nvCxnSpPr>
          <p:spPr>
            <a:xfrm flipH="1">
              <a:off x="3961084" y="4687192"/>
              <a:ext cx="7400" cy="176219"/>
            </a:xfrm>
            <a:prstGeom prst="straightConnector1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2" name="Google Shape;772;p53"/>
            <p:cNvSpPr/>
            <p:nvPr/>
          </p:nvSpPr>
          <p:spPr>
            <a:xfrm flipH="1">
              <a:off x="3961084" y="4674371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3"/>
            <p:cNvSpPr/>
            <p:nvPr/>
          </p:nvSpPr>
          <p:spPr>
            <a:xfrm flipH="1">
              <a:off x="3944185" y="4873631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3"/>
            <p:cNvSpPr/>
            <p:nvPr/>
          </p:nvSpPr>
          <p:spPr>
            <a:xfrm flipH="1">
              <a:off x="3981821" y="448397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5" name="Google Shape;775;p53"/>
            <p:cNvCxnSpPr/>
            <p:nvPr/>
          </p:nvCxnSpPr>
          <p:spPr>
            <a:xfrm rot="10800000">
              <a:off x="3068305" y="4908144"/>
              <a:ext cx="191899" cy="0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" name="Google Shape;776;p53"/>
            <p:cNvCxnSpPr/>
            <p:nvPr/>
          </p:nvCxnSpPr>
          <p:spPr>
            <a:xfrm rot="10800000">
              <a:off x="3267796" y="4918940"/>
              <a:ext cx="20379" cy="214083"/>
            </a:xfrm>
            <a:prstGeom prst="straightConnector1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53"/>
            <p:cNvCxnSpPr/>
            <p:nvPr/>
          </p:nvCxnSpPr>
          <p:spPr>
            <a:xfrm rot="10800000">
              <a:off x="3292705" y="5375198"/>
              <a:ext cx="28887" cy="57832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8" name="Google Shape;778;p53"/>
            <p:cNvCxnSpPr/>
            <p:nvPr/>
          </p:nvCxnSpPr>
          <p:spPr>
            <a:xfrm rot="10800000">
              <a:off x="3292671" y="5145516"/>
              <a:ext cx="0" cy="214083"/>
            </a:xfrm>
            <a:prstGeom prst="straightConnector1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53"/>
            <p:cNvCxnSpPr/>
            <p:nvPr/>
          </p:nvCxnSpPr>
          <p:spPr>
            <a:xfrm rot="10800000" flipH="1">
              <a:off x="3013793" y="4917567"/>
              <a:ext cx="36155" cy="205462"/>
            </a:xfrm>
            <a:prstGeom prst="straightConnector1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0" name="Google Shape;780;p53"/>
            <p:cNvCxnSpPr/>
            <p:nvPr/>
          </p:nvCxnSpPr>
          <p:spPr>
            <a:xfrm rot="10800000">
              <a:off x="3018289" y="5135523"/>
              <a:ext cx="0" cy="21408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53"/>
            <p:cNvCxnSpPr/>
            <p:nvPr/>
          </p:nvCxnSpPr>
          <p:spPr>
            <a:xfrm rot="10800000">
              <a:off x="3142465" y="4482152"/>
              <a:ext cx="9152" cy="408922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2" name="Google Shape;782;p53"/>
            <p:cNvCxnSpPr/>
            <p:nvPr/>
          </p:nvCxnSpPr>
          <p:spPr>
            <a:xfrm rot="10800000">
              <a:off x="3285449" y="5375198"/>
              <a:ext cx="14444" cy="7504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53"/>
            <p:cNvCxnSpPr/>
            <p:nvPr/>
          </p:nvCxnSpPr>
          <p:spPr>
            <a:xfrm rot="10800000" flipH="1">
              <a:off x="2986990" y="5359069"/>
              <a:ext cx="31334" cy="8117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53"/>
            <p:cNvCxnSpPr/>
            <p:nvPr/>
          </p:nvCxnSpPr>
          <p:spPr>
            <a:xfrm rot="10800000" flipH="1">
              <a:off x="2944772" y="5359068"/>
              <a:ext cx="66296" cy="57832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53"/>
            <p:cNvCxnSpPr/>
            <p:nvPr/>
          </p:nvCxnSpPr>
          <p:spPr>
            <a:xfrm rot="10800000">
              <a:off x="3160459" y="4485484"/>
              <a:ext cx="140828" cy="28196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53"/>
            <p:cNvCxnSpPr/>
            <p:nvPr/>
          </p:nvCxnSpPr>
          <p:spPr>
            <a:xfrm flipH="1">
              <a:off x="2975031" y="4485485"/>
              <a:ext cx="14251" cy="171240"/>
            </a:xfrm>
            <a:prstGeom prst="straightConnector1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53"/>
            <p:cNvCxnSpPr/>
            <p:nvPr/>
          </p:nvCxnSpPr>
          <p:spPr>
            <a:xfrm flipH="1">
              <a:off x="2960858" y="4677861"/>
              <a:ext cx="7400" cy="176219"/>
            </a:xfrm>
            <a:prstGeom prst="straightConnector1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53"/>
            <p:cNvCxnSpPr/>
            <p:nvPr/>
          </p:nvCxnSpPr>
          <p:spPr>
            <a:xfrm rot="10800000">
              <a:off x="3005892" y="4485485"/>
              <a:ext cx="120160" cy="0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9" name="Google Shape;789;p53"/>
            <p:cNvCxnSpPr/>
            <p:nvPr/>
          </p:nvCxnSpPr>
          <p:spPr>
            <a:xfrm rot="10800000">
              <a:off x="3317922" y="4520173"/>
              <a:ext cx="23034" cy="145883"/>
            </a:xfrm>
            <a:prstGeom prst="straightConnector1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53"/>
            <p:cNvCxnSpPr/>
            <p:nvPr/>
          </p:nvCxnSpPr>
          <p:spPr>
            <a:xfrm rot="10800000">
              <a:off x="3346340" y="4676407"/>
              <a:ext cx="26418" cy="177673"/>
            </a:xfrm>
            <a:prstGeom prst="straightConnector1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1" name="Google Shape;791;p53"/>
            <p:cNvSpPr/>
            <p:nvPr/>
          </p:nvSpPr>
          <p:spPr>
            <a:xfrm flipH="1">
              <a:off x="2960858" y="4665039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3"/>
            <p:cNvSpPr/>
            <p:nvPr/>
          </p:nvSpPr>
          <p:spPr>
            <a:xfrm flipH="1">
              <a:off x="2943959" y="4864299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3"/>
            <p:cNvSpPr/>
            <p:nvPr/>
          </p:nvSpPr>
          <p:spPr>
            <a:xfrm flipH="1">
              <a:off x="2981596" y="447464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3"/>
            <p:cNvSpPr/>
            <p:nvPr/>
          </p:nvSpPr>
          <p:spPr>
            <a:xfrm flipH="1">
              <a:off x="3303760" y="4504703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3"/>
            <p:cNvSpPr/>
            <p:nvPr/>
          </p:nvSpPr>
          <p:spPr>
            <a:xfrm flipH="1">
              <a:off x="3332723" y="465672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3"/>
            <p:cNvSpPr/>
            <p:nvPr/>
          </p:nvSpPr>
          <p:spPr>
            <a:xfrm flipH="1">
              <a:off x="3368454" y="4844576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7" name="Google Shape;797;p53"/>
            <p:cNvGrpSpPr/>
            <p:nvPr/>
          </p:nvGrpSpPr>
          <p:grpSpPr>
            <a:xfrm flipH="1">
              <a:off x="3032926" y="4346444"/>
              <a:ext cx="160771" cy="139090"/>
              <a:chOff x="6801486" y="3057922"/>
              <a:chExt cx="148586" cy="121377"/>
            </a:xfrm>
          </p:grpSpPr>
          <p:cxnSp>
            <p:nvCxnSpPr>
              <p:cNvPr id="798" name="Google Shape;798;p53"/>
              <p:cNvCxnSpPr/>
              <p:nvPr/>
            </p:nvCxnSpPr>
            <p:spPr>
              <a:xfrm rot="10800000">
                <a:off x="6815869" y="3073597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9" name="Google Shape;799;p53"/>
              <p:cNvCxnSpPr/>
              <p:nvPr/>
            </p:nvCxnSpPr>
            <p:spPr>
              <a:xfrm rot="10800000">
                <a:off x="6818999" y="3064515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00" name="Google Shape;800;p53"/>
              <p:cNvSpPr/>
              <p:nvPr/>
            </p:nvSpPr>
            <p:spPr>
              <a:xfrm flipH="1">
                <a:off x="6801486" y="3057922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53"/>
              <p:cNvSpPr/>
              <p:nvPr/>
            </p:nvSpPr>
            <p:spPr>
              <a:xfrm flipH="1">
                <a:off x="6936885" y="30766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53"/>
              <p:cNvSpPr/>
              <p:nvPr/>
            </p:nvSpPr>
            <p:spPr>
              <a:xfrm flipH="1">
                <a:off x="6844536" y="3166112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3" name="Google Shape;803;p53"/>
            <p:cNvSpPr/>
            <p:nvPr/>
          </p:nvSpPr>
          <p:spPr>
            <a:xfrm flipH="1">
              <a:off x="3128024" y="487967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3"/>
            <p:cNvSpPr/>
            <p:nvPr/>
          </p:nvSpPr>
          <p:spPr>
            <a:xfrm flipH="1">
              <a:off x="3041186" y="4895951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3"/>
            <p:cNvSpPr/>
            <p:nvPr/>
          </p:nvSpPr>
          <p:spPr>
            <a:xfrm flipH="1">
              <a:off x="3266495" y="489993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3"/>
            <p:cNvSpPr/>
            <p:nvPr/>
          </p:nvSpPr>
          <p:spPr>
            <a:xfrm flipH="1">
              <a:off x="2998167" y="511976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3"/>
            <p:cNvSpPr/>
            <p:nvPr/>
          </p:nvSpPr>
          <p:spPr>
            <a:xfrm flipH="1">
              <a:off x="3294548" y="512975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3"/>
            <p:cNvSpPr/>
            <p:nvPr/>
          </p:nvSpPr>
          <p:spPr>
            <a:xfrm flipH="1">
              <a:off x="3014008" y="5345389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3"/>
            <p:cNvSpPr/>
            <p:nvPr/>
          </p:nvSpPr>
          <p:spPr>
            <a:xfrm flipH="1">
              <a:off x="2929691" y="540813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3"/>
            <p:cNvSpPr/>
            <p:nvPr/>
          </p:nvSpPr>
          <p:spPr>
            <a:xfrm flipH="1">
              <a:off x="2980136" y="544902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3"/>
            <p:cNvSpPr/>
            <p:nvPr/>
          </p:nvSpPr>
          <p:spPr>
            <a:xfrm flipH="1">
              <a:off x="3291914" y="5362400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3"/>
            <p:cNvSpPr/>
            <p:nvPr/>
          </p:nvSpPr>
          <p:spPr>
            <a:xfrm flipH="1">
              <a:off x="3331946" y="543924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3"/>
            <p:cNvSpPr/>
            <p:nvPr/>
          </p:nvSpPr>
          <p:spPr>
            <a:xfrm flipH="1">
              <a:off x="3286826" y="544768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3"/>
            <p:cNvSpPr/>
            <p:nvPr/>
          </p:nvSpPr>
          <p:spPr>
            <a:xfrm rot="2485111">
              <a:off x="3455064" y="4571386"/>
              <a:ext cx="75114" cy="353464"/>
            </a:xfrm>
            <a:custGeom>
              <a:avLst/>
              <a:gdLst/>
              <a:ahLst/>
              <a:cxnLst/>
              <a:rect l="l" t="t" r="r" b="b"/>
              <a:pathLst>
                <a:path w="248173" h="671513" extrusionOk="0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27741"/>
              </a:solidFill>
              <a:prstDash val="solid"/>
              <a:round/>
              <a:headEnd type="none" w="sm" len="sm"/>
              <a:tailEnd type="stealth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5" name="Google Shape;815;p53"/>
            <p:cNvCxnSpPr/>
            <p:nvPr/>
          </p:nvCxnSpPr>
          <p:spPr>
            <a:xfrm rot="10800000">
              <a:off x="5417959" y="4908144"/>
              <a:ext cx="191899" cy="0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6" name="Google Shape;816;p53"/>
            <p:cNvCxnSpPr/>
            <p:nvPr/>
          </p:nvCxnSpPr>
          <p:spPr>
            <a:xfrm rot="10800000">
              <a:off x="5617451" y="4918940"/>
              <a:ext cx="20379" cy="214083"/>
            </a:xfrm>
            <a:prstGeom prst="straightConnector1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53"/>
            <p:cNvCxnSpPr/>
            <p:nvPr/>
          </p:nvCxnSpPr>
          <p:spPr>
            <a:xfrm rot="10800000">
              <a:off x="5642360" y="5375198"/>
              <a:ext cx="28887" cy="57832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8" name="Google Shape;818;p53"/>
            <p:cNvCxnSpPr/>
            <p:nvPr/>
          </p:nvCxnSpPr>
          <p:spPr>
            <a:xfrm rot="10800000">
              <a:off x="5642325" y="5145516"/>
              <a:ext cx="0" cy="214083"/>
            </a:xfrm>
            <a:prstGeom prst="straightConnector1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53"/>
            <p:cNvCxnSpPr/>
            <p:nvPr/>
          </p:nvCxnSpPr>
          <p:spPr>
            <a:xfrm rot="10800000" flipH="1">
              <a:off x="5363448" y="4917567"/>
              <a:ext cx="36155" cy="205462"/>
            </a:xfrm>
            <a:prstGeom prst="straightConnector1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0" name="Google Shape;820;p53"/>
            <p:cNvCxnSpPr/>
            <p:nvPr/>
          </p:nvCxnSpPr>
          <p:spPr>
            <a:xfrm rot="10800000">
              <a:off x="5367943" y="5135523"/>
              <a:ext cx="0" cy="21408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53"/>
            <p:cNvCxnSpPr/>
            <p:nvPr/>
          </p:nvCxnSpPr>
          <p:spPr>
            <a:xfrm rot="10800000">
              <a:off x="5492120" y="4482152"/>
              <a:ext cx="9152" cy="408922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2" name="Google Shape;822;p53"/>
            <p:cNvCxnSpPr/>
            <p:nvPr/>
          </p:nvCxnSpPr>
          <p:spPr>
            <a:xfrm rot="10800000">
              <a:off x="5635104" y="5375198"/>
              <a:ext cx="14444" cy="7504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53"/>
            <p:cNvCxnSpPr/>
            <p:nvPr/>
          </p:nvCxnSpPr>
          <p:spPr>
            <a:xfrm rot="10800000" flipH="1">
              <a:off x="5336644" y="5359069"/>
              <a:ext cx="31334" cy="8117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4" name="Google Shape;824;p53"/>
            <p:cNvCxnSpPr/>
            <p:nvPr/>
          </p:nvCxnSpPr>
          <p:spPr>
            <a:xfrm rot="10800000" flipH="1">
              <a:off x="5294427" y="5359068"/>
              <a:ext cx="66296" cy="57832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53"/>
            <p:cNvCxnSpPr/>
            <p:nvPr/>
          </p:nvCxnSpPr>
          <p:spPr>
            <a:xfrm rot="10800000">
              <a:off x="5510114" y="4485484"/>
              <a:ext cx="140828" cy="28196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6" name="Google Shape;826;p53"/>
            <p:cNvCxnSpPr/>
            <p:nvPr/>
          </p:nvCxnSpPr>
          <p:spPr>
            <a:xfrm flipH="1">
              <a:off x="5149767" y="4485486"/>
              <a:ext cx="189170" cy="48"/>
            </a:xfrm>
            <a:prstGeom prst="straightConnector1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53"/>
            <p:cNvCxnSpPr/>
            <p:nvPr/>
          </p:nvCxnSpPr>
          <p:spPr>
            <a:xfrm flipH="1">
              <a:off x="5005633" y="4485047"/>
              <a:ext cx="171768" cy="242"/>
            </a:xfrm>
            <a:prstGeom prst="straightConnector1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8" name="Google Shape;828;p53"/>
            <p:cNvCxnSpPr/>
            <p:nvPr/>
          </p:nvCxnSpPr>
          <p:spPr>
            <a:xfrm flipH="1">
              <a:off x="5667577" y="4520173"/>
              <a:ext cx="192262" cy="1"/>
            </a:xfrm>
            <a:prstGeom prst="straightConnector1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53"/>
            <p:cNvCxnSpPr/>
            <p:nvPr/>
          </p:nvCxnSpPr>
          <p:spPr>
            <a:xfrm>
              <a:off x="5899277" y="4524249"/>
              <a:ext cx="163937" cy="0"/>
            </a:xfrm>
            <a:prstGeom prst="straightConnector1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0" name="Google Shape;830;p53"/>
            <p:cNvSpPr/>
            <p:nvPr/>
          </p:nvSpPr>
          <p:spPr>
            <a:xfrm flipH="1">
              <a:off x="5184627" y="4485289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3"/>
            <p:cNvSpPr/>
            <p:nvPr/>
          </p:nvSpPr>
          <p:spPr>
            <a:xfrm flipH="1">
              <a:off x="4972959" y="447464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3"/>
            <p:cNvSpPr/>
            <p:nvPr/>
          </p:nvSpPr>
          <p:spPr>
            <a:xfrm flipH="1">
              <a:off x="5331250" y="447464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3"/>
            <p:cNvSpPr/>
            <p:nvPr/>
          </p:nvSpPr>
          <p:spPr>
            <a:xfrm flipH="1">
              <a:off x="5653415" y="4504703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3"/>
            <p:cNvSpPr/>
            <p:nvPr/>
          </p:nvSpPr>
          <p:spPr>
            <a:xfrm flipH="1">
              <a:off x="5868373" y="451225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3"/>
            <p:cNvSpPr/>
            <p:nvPr/>
          </p:nvSpPr>
          <p:spPr>
            <a:xfrm flipH="1">
              <a:off x="6070687" y="4525991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6" name="Google Shape;836;p53"/>
            <p:cNvCxnSpPr/>
            <p:nvPr/>
          </p:nvCxnSpPr>
          <p:spPr>
            <a:xfrm rot="10800000">
              <a:off x="5355547" y="4485485"/>
              <a:ext cx="120160" cy="0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7" name="Google Shape;837;p53"/>
            <p:cNvGrpSpPr/>
            <p:nvPr/>
          </p:nvGrpSpPr>
          <p:grpSpPr>
            <a:xfrm flipH="1">
              <a:off x="5380011" y="4346444"/>
              <a:ext cx="160771" cy="126656"/>
              <a:chOff x="8973057" y="3057922"/>
              <a:chExt cx="148586" cy="110527"/>
            </a:xfrm>
          </p:grpSpPr>
          <p:cxnSp>
            <p:nvCxnSpPr>
              <p:cNvPr id="838" name="Google Shape;838;p53"/>
              <p:cNvCxnSpPr/>
              <p:nvPr/>
            </p:nvCxnSpPr>
            <p:spPr>
              <a:xfrm rot="10800000">
                <a:off x="8987440" y="3073597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9" name="Google Shape;839;p53"/>
              <p:cNvCxnSpPr/>
              <p:nvPr/>
            </p:nvCxnSpPr>
            <p:spPr>
              <a:xfrm rot="10800000">
                <a:off x="8990570" y="3064515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40" name="Google Shape;840;p53"/>
              <p:cNvSpPr/>
              <p:nvPr/>
            </p:nvSpPr>
            <p:spPr>
              <a:xfrm flipH="1">
                <a:off x="8973057" y="3057922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53"/>
              <p:cNvSpPr/>
              <p:nvPr/>
            </p:nvSpPr>
            <p:spPr>
              <a:xfrm flipH="1">
                <a:off x="9108456" y="30766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2" name="Google Shape;842;p53"/>
            <p:cNvSpPr/>
            <p:nvPr/>
          </p:nvSpPr>
          <p:spPr>
            <a:xfrm flipH="1">
              <a:off x="5490991" y="4470423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3"/>
            <p:cNvSpPr/>
            <p:nvPr/>
          </p:nvSpPr>
          <p:spPr>
            <a:xfrm flipH="1">
              <a:off x="5477678" y="487967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 flipH="1">
              <a:off x="5390841" y="4895951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3"/>
            <p:cNvSpPr/>
            <p:nvPr/>
          </p:nvSpPr>
          <p:spPr>
            <a:xfrm flipH="1">
              <a:off x="5616149" y="489993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3"/>
            <p:cNvSpPr/>
            <p:nvPr/>
          </p:nvSpPr>
          <p:spPr>
            <a:xfrm flipH="1">
              <a:off x="5347821" y="511976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3"/>
            <p:cNvSpPr/>
            <p:nvPr/>
          </p:nvSpPr>
          <p:spPr>
            <a:xfrm flipH="1">
              <a:off x="5644203" y="512975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3"/>
            <p:cNvSpPr/>
            <p:nvPr/>
          </p:nvSpPr>
          <p:spPr>
            <a:xfrm flipH="1">
              <a:off x="5363663" y="5345389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3"/>
            <p:cNvSpPr/>
            <p:nvPr/>
          </p:nvSpPr>
          <p:spPr>
            <a:xfrm flipH="1">
              <a:off x="5279346" y="540813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3"/>
            <p:cNvSpPr/>
            <p:nvPr/>
          </p:nvSpPr>
          <p:spPr>
            <a:xfrm flipH="1">
              <a:off x="5329791" y="544902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3"/>
            <p:cNvSpPr/>
            <p:nvPr/>
          </p:nvSpPr>
          <p:spPr>
            <a:xfrm flipH="1">
              <a:off x="5641569" y="5362400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 flipH="1">
              <a:off x="5681601" y="543924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3"/>
            <p:cNvSpPr/>
            <p:nvPr/>
          </p:nvSpPr>
          <p:spPr>
            <a:xfrm flipH="1">
              <a:off x="5636480" y="544768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 rot="11369864" flipH="1">
              <a:off x="6042069" y="4568397"/>
              <a:ext cx="52885" cy="260831"/>
            </a:xfrm>
            <a:custGeom>
              <a:avLst/>
              <a:gdLst/>
              <a:ahLst/>
              <a:cxnLst/>
              <a:rect l="l" t="t" r="r" b="b"/>
              <a:pathLst>
                <a:path w="248173" h="671513" extrusionOk="0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27741"/>
              </a:solidFill>
              <a:prstDash val="solid"/>
              <a:round/>
              <a:headEnd type="none" w="sm" len="sm"/>
              <a:tailEnd type="stealth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5" name="Google Shape;855;p53"/>
            <p:cNvCxnSpPr/>
            <p:nvPr/>
          </p:nvCxnSpPr>
          <p:spPr>
            <a:xfrm rot="10800000">
              <a:off x="6547496" y="4908144"/>
              <a:ext cx="191899" cy="0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53"/>
            <p:cNvCxnSpPr/>
            <p:nvPr/>
          </p:nvCxnSpPr>
          <p:spPr>
            <a:xfrm rot="10800000">
              <a:off x="6746988" y="4918940"/>
              <a:ext cx="20379" cy="214083"/>
            </a:xfrm>
            <a:prstGeom prst="straightConnector1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7" name="Google Shape;857;p53"/>
            <p:cNvCxnSpPr/>
            <p:nvPr/>
          </p:nvCxnSpPr>
          <p:spPr>
            <a:xfrm rot="10800000">
              <a:off x="6771897" y="5375198"/>
              <a:ext cx="28887" cy="57832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53"/>
            <p:cNvCxnSpPr/>
            <p:nvPr/>
          </p:nvCxnSpPr>
          <p:spPr>
            <a:xfrm rot="10800000">
              <a:off x="6771862" y="5145516"/>
              <a:ext cx="0" cy="214083"/>
            </a:xfrm>
            <a:prstGeom prst="straightConnector1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53"/>
            <p:cNvCxnSpPr/>
            <p:nvPr/>
          </p:nvCxnSpPr>
          <p:spPr>
            <a:xfrm rot="10800000" flipH="1">
              <a:off x="6492985" y="4917567"/>
              <a:ext cx="36155" cy="205462"/>
            </a:xfrm>
            <a:prstGeom prst="straightConnector1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0" name="Google Shape;860;p53"/>
            <p:cNvCxnSpPr/>
            <p:nvPr/>
          </p:nvCxnSpPr>
          <p:spPr>
            <a:xfrm rot="10800000">
              <a:off x="6497481" y="5135523"/>
              <a:ext cx="0" cy="21408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53"/>
            <p:cNvCxnSpPr/>
            <p:nvPr/>
          </p:nvCxnSpPr>
          <p:spPr>
            <a:xfrm rot="10800000">
              <a:off x="6621657" y="4482152"/>
              <a:ext cx="9152" cy="408922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2" name="Google Shape;862;p53"/>
            <p:cNvCxnSpPr/>
            <p:nvPr/>
          </p:nvCxnSpPr>
          <p:spPr>
            <a:xfrm rot="10800000">
              <a:off x="6764641" y="5375198"/>
              <a:ext cx="14444" cy="7504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53"/>
            <p:cNvCxnSpPr/>
            <p:nvPr/>
          </p:nvCxnSpPr>
          <p:spPr>
            <a:xfrm rot="10800000" flipH="1">
              <a:off x="6466181" y="5359069"/>
              <a:ext cx="31334" cy="8117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4" name="Google Shape;864;p53"/>
            <p:cNvCxnSpPr/>
            <p:nvPr/>
          </p:nvCxnSpPr>
          <p:spPr>
            <a:xfrm rot="10800000" flipH="1">
              <a:off x="6423964" y="5359068"/>
              <a:ext cx="66296" cy="57832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53"/>
            <p:cNvCxnSpPr/>
            <p:nvPr/>
          </p:nvCxnSpPr>
          <p:spPr>
            <a:xfrm rot="10800000">
              <a:off x="6639651" y="4485484"/>
              <a:ext cx="140828" cy="28196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53"/>
            <p:cNvCxnSpPr/>
            <p:nvPr/>
          </p:nvCxnSpPr>
          <p:spPr>
            <a:xfrm rot="10800000">
              <a:off x="6485084" y="4485485"/>
              <a:ext cx="120160" cy="0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53"/>
            <p:cNvCxnSpPr/>
            <p:nvPr/>
          </p:nvCxnSpPr>
          <p:spPr>
            <a:xfrm rot="10800000">
              <a:off x="6797114" y="4520174"/>
              <a:ext cx="146707" cy="109032"/>
            </a:xfrm>
            <a:prstGeom prst="straightConnector1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53"/>
            <p:cNvCxnSpPr/>
            <p:nvPr/>
          </p:nvCxnSpPr>
          <p:spPr>
            <a:xfrm>
              <a:off x="6970244" y="4644317"/>
              <a:ext cx="121239" cy="95511"/>
            </a:xfrm>
            <a:prstGeom prst="straightConnector1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9" name="Google Shape;869;p53"/>
            <p:cNvGrpSpPr/>
            <p:nvPr/>
          </p:nvGrpSpPr>
          <p:grpSpPr>
            <a:xfrm flipH="1">
              <a:off x="6509444" y="4346444"/>
              <a:ext cx="160771" cy="126656"/>
              <a:chOff x="10016985" y="3057922"/>
              <a:chExt cx="148586" cy="110527"/>
            </a:xfrm>
          </p:grpSpPr>
          <p:cxnSp>
            <p:nvCxnSpPr>
              <p:cNvPr id="870" name="Google Shape;870;p53"/>
              <p:cNvCxnSpPr/>
              <p:nvPr/>
            </p:nvCxnSpPr>
            <p:spPr>
              <a:xfrm rot="10800000">
                <a:off x="10031368" y="3073597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1" name="Google Shape;871;p53"/>
              <p:cNvCxnSpPr/>
              <p:nvPr/>
            </p:nvCxnSpPr>
            <p:spPr>
              <a:xfrm rot="10800000">
                <a:off x="10034498" y="3064515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72" name="Google Shape;872;p53"/>
              <p:cNvSpPr/>
              <p:nvPr/>
            </p:nvSpPr>
            <p:spPr>
              <a:xfrm flipH="1">
                <a:off x="10016985" y="3057922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53"/>
              <p:cNvSpPr/>
              <p:nvPr/>
            </p:nvSpPr>
            <p:spPr>
              <a:xfrm flipH="1">
                <a:off x="10152384" y="30766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" name="Google Shape;874;p53"/>
            <p:cNvSpPr/>
            <p:nvPr/>
          </p:nvSpPr>
          <p:spPr>
            <a:xfrm flipH="1">
              <a:off x="6782952" y="4504703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 flipH="1">
              <a:off x="6952804" y="463567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 flipH="1">
              <a:off x="7095208" y="4737546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3"/>
            <p:cNvSpPr/>
            <p:nvPr/>
          </p:nvSpPr>
          <p:spPr>
            <a:xfrm flipH="1">
              <a:off x="6620529" y="4470423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3"/>
            <p:cNvSpPr/>
            <p:nvPr/>
          </p:nvSpPr>
          <p:spPr>
            <a:xfrm flipH="1">
              <a:off x="6607216" y="487967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 flipH="1">
              <a:off x="6520378" y="4895951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 flipH="1">
              <a:off x="6745687" y="489993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3"/>
            <p:cNvSpPr/>
            <p:nvPr/>
          </p:nvSpPr>
          <p:spPr>
            <a:xfrm flipH="1">
              <a:off x="6477359" y="511976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3"/>
            <p:cNvSpPr/>
            <p:nvPr/>
          </p:nvSpPr>
          <p:spPr>
            <a:xfrm flipH="1">
              <a:off x="6773740" y="512975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 flipH="1">
              <a:off x="6493200" y="5345389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 flipH="1">
              <a:off x="6408883" y="540813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 flipH="1">
              <a:off x="6459328" y="5449024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 flipH="1">
              <a:off x="6771106" y="5362400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 flipH="1">
              <a:off x="6811138" y="543924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3"/>
            <p:cNvSpPr/>
            <p:nvPr/>
          </p:nvSpPr>
          <p:spPr>
            <a:xfrm flipH="1">
              <a:off x="6766017" y="5447687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9" name="Google Shape;889;p53"/>
            <p:cNvCxnSpPr/>
            <p:nvPr/>
          </p:nvCxnSpPr>
          <p:spPr>
            <a:xfrm flipH="1">
              <a:off x="6449142" y="4494816"/>
              <a:ext cx="14251" cy="171240"/>
            </a:xfrm>
            <a:prstGeom prst="straightConnector1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0" name="Google Shape;890;p53"/>
            <p:cNvCxnSpPr/>
            <p:nvPr/>
          </p:nvCxnSpPr>
          <p:spPr>
            <a:xfrm flipH="1">
              <a:off x="6434969" y="4687192"/>
              <a:ext cx="7400" cy="176219"/>
            </a:xfrm>
            <a:prstGeom prst="straightConnector1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53"/>
            <p:cNvSpPr/>
            <p:nvPr/>
          </p:nvSpPr>
          <p:spPr>
            <a:xfrm flipH="1">
              <a:off x="6434969" y="4674371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3"/>
            <p:cNvSpPr/>
            <p:nvPr/>
          </p:nvSpPr>
          <p:spPr>
            <a:xfrm flipH="1">
              <a:off x="6418070" y="4873631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3"/>
            <p:cNvSpPr/>
            <p:nvPr/>
          </p:nvSpPr>
          <p:spPr>
            <a:xfrm flipH="1">
              <a:off x="6455707" y="4483978"/>
              <a:ext cx="14268" cy="1511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 rot="13831979" flipH="1">
              <a:off x="6986189" y="4726475"/>
              <a:ext cx="56010" cy="246281"/>
            </a:xfrm>
            <a:custGeom>
              <a:avLst/>
              <a:gdLst/>
              <a:ahLst/>
              <a:cxnLst/>
              <a:rect l="l" t="t" r="r" b="b"/>
              <a:pathLst>
                <a:path w="248173" h="671513" extrusionOk="0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F27741"/>
              </a:solidFill>
              <a:prstDash val="solid"/>
              <a:round/>
              <a:headEnd type="none" w="sm" len="sm"/>
              <a:tailEnd type="stealth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5" name="Google Shape;895;p53"/>
            <p:cNvGrpSpPr/>
            <p:nvPr/>
          </p:nvGrpSpPr>
          <p:grpSpPr>
            <a:xfrm flipH="1">
              <a:off x="4043002" y="4346444"/>
              <a:ext cx="160771" cy="139090"/>
              <a:chOff x="6801486" y="3057922"/>
              <a:chExt cx="148586" cy="121377"/>
            </a:xfrm>
          </p:grpSpPr>
          <p:cxnSp>
            <p:nvCxnSpPr>
              <p:cNvPr id="896" name="Google Shape;896;p53"/>
              <p:cNvCxnSpPr/>
              <p:nvPr/>
            </p:nvCxnSpPr>
            <p:spPr>
              <a:xfrm rot="10800000">
                <a:off x="6815869" y="3073597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7" name="Google Shape;897;p53"/>
              <p:cNvCxnSpPr/>
              <p:nvPr/>
            </p:nvCxnSpPr>
            <p:spPr>
              <a:xfrm rot="10800000">
                <a:off x="6818999" y="3064515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98" name="Google Shape;898;p53"/>
              <p:cNvSpPr/>
              <p:nvPr/>
            </p:nvSpPr>
            <p:spPr>
              <a:xfrm flipH="1">
                <a:off x="6801486" y="3057922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53"/>
              <p:cNvSpPr/>
              <p:nvPr/>
            </p:nvSpPr>
            <p:spPr>
              <a:xfrm flipH="1">
                <a:off x="6936885" y="30766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 flipH="1">
                <a:off x="6844536" y="3166112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5"/>
                  </a:solidFill>
                  <a:latin typeface="Bahnschrift Light" panose="020B0502040204020203" pitchFamily="34" charset="0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8" name="Google Shape;735;p53"/>
            <p:cNvSpPr txBox="1"/>
            <p:nvPr/>
          </p:nvSpPr>
          <p:spPr>
            <a:xfrm flipH="1">
              <a:off x="6974882" y="5472649"/>
              <a:ext cx="123013" cy="254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  <a:endParaRPr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89" name="Google Shape;735;p53"/>
            <p:cNvSpPr txBox="1"/>
            <p:nvPr/>
          </p:nvSpPr>
          <p:spPr>
            <a:xfrm flipH="1">
              <a:off x="3937785" y="3915063"/>
              <a:ext cx="472707" cy="231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  <a:r>
                <a:rPr lang="en-GB" sz="1200" baseline="-250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1</a:t>
              </a:r>
              <a:endParaRPr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90" name="Google Shape;735;p53"/>
            <p:cNvSpPr txBox="1"/>
            <p:nvPr/>
          </p:nvSpPr>
          <p:spPr>
            <a:xfrm flipH="1">
              <a:off x="5193508" y="3868492"/>
              <a:ext cx="472707" cy="231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  <a:r>
                <a:rPr lang="en-GB" sz="1200" baseline="-250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2</a:t>
              </a:r>
              <a:endParaRPr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91" name="Google Shape;735;p53"/>
            <p:cNvSpPr txBox="1"/>
            <p:nvPr/>
          </p:nvSpPr>
          <p:spPr>
            <a:xfrm flipH="1">
              <a:off x="6413752" y="3868492"/>
              <a:ext cx="472707" cy="231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  <a:r>
                <a:rPr lang="en-GB" sz="1200" baseline="-250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3</a:t>
              </a:r>
              <a:endParaRPr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93" name="Google Shape;735;p53"/>
            <p:cNvSpPr txBox="1"/>
            <p:nvPr/>
          </p:nvSpPr>
          <p:spPr>
            <a:xfrm flipH="1">
              <a:off x="3089439" y="5697565"/>
              <a:ext cx="3667760" cy="254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algn="ctr"/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  <a:sym typeface="Arial"/>
                </a:rPr>
                <a:t>Features = </a:t>
              </a: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x</a:t>
              </a:r>
              <a:r>
                <a:rPr lang="en-GB" sz="1200" baseline="-250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i </a:t>
              </a: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, </a:t>
              </a:r>
              <a:r>
                <a:rPr lang="en-GB" sz="12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y</a:t>
              </a:r>
              <a:r>
                <a:rPr lang="en-GB" sz="1200" baseline="-250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i</a:t>
              </a: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, </a:t>
              </a:r>
              <a:r>
                <a:rPr lang="en-GB" sz="12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  <a:r>
                <a:rPr lang="en-GB" sz="1200" baseline="-250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i</a:t>
              </a: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, </a:t>
              </a:r>
              <a:r>
                <a:rPr lang="en-GB" sz="12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i</a:t>
              </a: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= body joints</a:t>
              </a:r>
              <a:endParaRPr sz="12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>
              <a:off x="2730945" y="5626174"/>
              <a:ext cx="4216044" cy="0"/>
            </a:xfrm>
            <a:prstGeom prst="straightConnector1">
              <a:avLst/>
            </a:prstGeom>
            <a:ln w="6350" cmpd="sng"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Google Shape;735;p53"/>
            <p:cNvSpPr txBox="1"/>
            <p:nvPr/>
          </p:nvSpPr>
          <p:spPr>
            <a:xfrm flipH="1">
              <a:off x="2920579" y="3920778"/>
              <a:ext cx="472707" cy="231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  <a:r>
                <a:rPr lang="en-GB" sz="1200" baseline="-250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0</a:t>
              </a:r>
              <a:endParaRPr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76877" y="2926891"/>
            <a:ext cx="2859697" cy="2233805"/>
            <a:chOff x="8686800" y="4318000"/>
            <a:chExt cx="2859697" cy="2233805"/>
          </a:xfrm>
        </p:grpSpPr>
        <p:grpSp>
          <p:nvGrpSpPr>
            <p:cNvPr id="177" name="Google Shape;1432;p61"/>
            <p:cNvGrpSpPr/>
            <p:nvPr/>
          </p:nvGrpSpPr>
          <p:grpSpPr>
            <a:xfrm>
              <a:off x="8686800" y="4318000"/>
              <a:ext cx="2265680" cy="2052320"/>
              <a:chOff x="8700377" y="1303627"/>
              <a:chExt cx="693572" cy="626430"/>
            </a:xfrm>
          </p:grpSpPr>
          <p:grpSp>
            <p:nvGrpSpPr>
              <p:cNvPr id="178" name="Google Shape;1433;p61"/>
              <p:cNvGrpSpPr/>
              <p:nvPr/>
            </p:nvGrpSpPr>
            <p:grpSpPr>
              <a:xfrm>
                <a:off x="8901163" y="1303627"/>
                <a:ext cx="492786" cy="503475"/>
                <a:chOff x="9503208" y="1119920"/>
                <a:chExt cx="492786" cy="503475"/>
              </a:xfrm>
            </p:grpSpPr>
            <p:sp>
              <p:nvSpPr>
                <p:cNvPr id="224" name="Google Shape;1434;p61"/>
                <p:cNvSpPr/>
                <p:nvPr/>
              </p:nvSpPr>
              <p:spPr>
                <a:xfrm>
                  <a:off x="9676245" y="1119920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1435;p61"/>
                <p:cNvSpPr/>
                <p:nvPr/>
              </p:nvSpPr>
              <p:spPr>
                <a:xfrm>
                  <a:off x="9645815" y="1139910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1436;p61"/>
                <p:cNvSpPr/>
                <p:nvPr/>
              </p:nvSpPr>
              <p:spPr>
                <a:xfrm>
                  <a:off x="9610163" y="1161728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1437;p61"/>
                <p:cNvSpPr/>
                <p:nvPr/>
              </p:nvSpPr>
              <p:spPr>
                <a:xfrm>
                  <a:off x="9574511" y="1183548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1438;p61"/>
                <p:cNvSpPr/>
                <p:nvPr/>
              </p:nvSpPr>
              <p:spPr>
                <a:xfrm>
                  <a:off x="9538860" y="1205367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1439;p61"/>
                <p:cNvSpPr/>
                <p:nvPr/>
              </p:nvSpPr>
              <p:spPr>
                <a:xfrm>
                  <a:off x="9503208" y="1227186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440;p61"/>
              <p:cNvSpPr/>
              <p:nvPr/>
            </p:nvSpPr>
            <p:spPr>
              <a:xfrm>
                <a:off x="8873414" y="1426582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441;p61"/>
              <p:cNvSpPr/>
              <p:nvPr/>
            </p:nvSpPr>
            <p:spPr>
              <a:xfrm>
                <a:off x="8842984" y="1446572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442;p61"/>
              <p:cNvSpPr/>
              <p:nvPr/>
            </p:nvSpPr>
            <p:spPr>
              <a:xfrm>
                <a:off x="8807332" y="1468390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443;p61"/>
              <p:cNvSpPr/>
              <p:nvPr/>
            </p:nvSpPr>
            <p:spPr>
              <a:xfrm>
                <a:off x="8771680" y="1490210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444;p61"/>
              <p:cNvSpPr/>
              <p:nvPr/>
            </p:nvSpPr>
            <p:spPr>
              <a:xfrm>
                <a:off x="8736029" y="1512029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445;p61"/>
              <p:cNvSpPr/>
              <p:nvPr/>
            </p:nvSpPr>
            <p:spPr>
              <a:xfrm>
                <a:off x="8700377" y="1533848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5" name="Google Shape;1446;p61"/>
              <p:cNvGrpSpPr/>
              <p:nvPr/>
            </p:nvGrpSpPr>
            <p:grpSpPr>
              <a:xfrm flipH="1">
                <a:off x="8767554" y="1565275"/>
                <a:ext cx="202545" cy="328962"/>
                <a:chOff x="1601163" y="3107069"/>
                <a:chExt cx="491846" cy="798829"/>
              </a:xfrm>
            </p:grpSpPr>
            <p:cxnSp>
              <p:nvCxnSpPr>
                <p:cNvPr id="186" name="Google Shape;1447;p61"/>
                <p:cNvCxnSpPr/>
                <p:nvPr/>
              </p:nvCxnSpPr>
              <p:spPr>
                <a:xfrm>
                  <a:off x="1693902" y="3508523"/>
                  <a:ext cx="1452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7" name="Google Shape;1448;p61"/>
                <p:cNvCxnSpPr/>
                <p:nvPr/>
              </p:nvCxnSpPr>
              <p:spPr>
                <a:xfrm rot="10800000" flipH="1">
                  <a:off x="1672730" y="3516239"/>
                  <a:ext cx="15425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5EBD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8" name="Google Shape;1449;p61"/>
                <p:cNvCxnSpPr/>
                <p:nvPr/>
              </p:nvCxnSpPr>
              <p:spPr>
                <a:xfrm rot="10800000" flipH="1">
                  <a:off x="1647435" y="3842334"/>
                  <a:ext cx="21866" cy="413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9" name="Google Shape;1450;p61"/>
                <p:cNvCxnSpPr/>
                <p:nvPr/>
              </p:nvCxnSpPr>
              <p:spPr>
                <a:xfrm rot="10800000">
                  <a:off x="1669327" y="3678177"/>
                  <a:ext cx="0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0" name="Google Shape;1451;p61"/>
                <p:cNvCxnSpPr/>
                <p:nvPr/>
              </p:nvCxnSpPr>
              <p:spPr>
                <a:xfrm rot="10800000">
                  <a:off x="1853053" y="3515258"/>
                  <a:ext cx="27367" cy="14684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5330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1" name="Google Shape;1452;p61"/>
                <p:cNvCxnSpPr/>
                <p:nvPr/>
              </p:nvCxnSpPr>
              <p:spPr>
                <a:xfrm rot="10800000">
                  <a:off x="1877017" y="3671034"/>
                  <a:ext cx="0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2" name="Google Shape;1453;p61"/>
                <p:cNvCxnSpPr/>
                <p:nvPr/>
              </p:nvCxnSpPr>
              <p:spPr>
                <a:xfrm rot="10800000" flipH="1">
                  <a:off x="1776096" y="3204061"/>
                  <a:ext cx="6927" cy="2922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3" name="Google Shape;1454;p61"/>
                <p:cNvCxnSpPr/>
                <p:nvPr/>
              </p:nvCxnSpPr>
              <p:spPr>
                <a:xfrm rot="10800000" flipH="1">
                  <a:off x="1663860" y="3842334"/>
                  <a:ext cx="10933" cy="5363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4" name="Google Shape;1455;p61"/>
                <p:cNvCxnSpPr/>
                <p:nvPr/>
              </p:nvCxnSpPr>
              <p:spPr>
                <a:xfrm rot="10800000">
                  <a:off x="1876991" y="3830806"/>
                  <a:ext cx="23718" cy="5801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5" name="Google Shape;1456;p61"/>
                <p:cNvCxnSpPr/>
                <p:nvPr/>
              </p:nvCxnSpPr>
              <p:spPr>
                <a:xfrm rot="10800000">
                  <a:off x="1882483" y="3830805"/>
                  <a:ext cx="50182" cy="413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6" name="Google Shape;1457;p61"/>
                <p:cNvCxnSpPr/>
                <p:nvPr/>
              </p:nvCxnSpPr>
              <p:spPr>
                <a:xfrm rot="10800000" flipH="1">
                  <a:off x="1662805" y="3206442"/>
                  <a:ext cx="106598" cy="201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7" name="Google Shape;1458;p61"/>
                <p:cNvCxnSpPr/>
                <p:nvPr/>
              </p:nvCxnSpPr>
              <p:spPr>
                <a:xfrm>
                  <a:off x="1898973" y="3206443"/>
                  <a:ext cx="55185" cy="835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8" name="Google Shape;1459;p61"/>
                <p:cNvCxnSpPr/>
                <p:nvPr/>
              </p:nvCxnSpPr>
              <p:spPr>
                <a:xfrm>
                  <a:off x="1961713" y="3293086"/>
                  <a:ext cx="115211" cy="42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CB7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9" name="Google Shape;1460;p61"/>
                <p:cNvCxnSpPr/>
                <p:nvPr/>
              </p:nvCxnSpPr>
              <p:spPr>
                <a:xfrm>
                  <a:off x="1795447" y="3206443"/>
                  <a:ext cx="9095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0" name="Google Shape;1461;p61"/>
                <p:cNvCxnSpPr/>
                <p:nvPr/>
              </p:nvCxnSpPr>
              <p:spPr>
                <a:xfrm rot="10800000" flipH="1">
                  <a:off x="1632778" y="3231235"/>
                  <a:ext cx="17435" cy="10426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72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1" name="Google Shape;1462;p61"/>
                <p:cNvCxnSpPr/>
                <p:nvPr/>
              </p:nvCxnSpPr>
              <p:spPr>
                <a:xfrm rot="10800000" flipH="1">
                  <a:off x="1608705" y="3342898"/>
                  <a:ext cx="19997" cy="1269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178F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2" name="Google Shape;1463;p61"/>
                <p:cNvCxnSpPr/>
                <p:nvPr/>
              </p:nvCxnSpPr>
              <p:spPr>
                <a:xfrm rot="10800000" flipH="1">
                  <a:off x="1784778" y="3119907"/>
                  <a:ext cx="22578" cy="776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816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3" name="Google Shape;1464;p61"/>
                <p:cNvCxnSpPr/>
                <p:nvPr/>
              </p:nvCxnSpPr>
              <p:spPr>
                <a:xfrm rot="10800000" flipH="1">
                  <a:off x="1712444" y="3112469"/>
                  <a:ext cx="92349" cy="1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059F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04" name="Google Shape;1465;p61"/>
                <p:cNvSpPr/>
                <p:nvPr/>
              </p:nvSpPr>
              <p:spPr>
                <a:xfrm>
                  <a:off x="1956514" y="3283923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1466;p61"/>
                <p:cNvSpPr/>
                <p:nvPr/>
              </p:nvSpPr>
              <p:spPr>
                <a:xfrm>
                  <a:off x="2082209" y="3333342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CB7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1467;p61"/>
                <p:cNvSpPr/>
                <p:nvPr/>
              </p:nvSpPr>
              <p:spPr>
                <a:xfrm>
                  <a:off x="1893991" y="3198697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1468;p61"/>
                <p:cNvSpPr/>
                <p:nvPr/>
              </p:nvSpPr>
              <p:spPr>
                <a:xfrm>
                  <a:off x="1808336" y="310706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816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1469;p61"/>
                <p:cNvSpPr/>
                <p:nvPr/>
              </p:nvSpPr>
              <p:spPr>
                <a:xfrm>
                  <a:off x="1697442" y="312240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D059F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1470;p61"/>
                <p:cNvSpPr/>
                <p:nvPr/>
              </p:nvSpPr>
              <p:spPr>
                <a:xfrm>
                  <a:off x="1650133" y="322017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1471;p61"/>
                <p:cNvSpPr/>
                <p:nvPr/>
              </p:nvSpPr>
              <p:spPr>
                <a:xfrm>
                  <a:off x="1628209" y="332883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72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1472;p61"/>
                <p:cNvSpPr/>
                <p:nvPr/>
              </p:nvSpPr>
              <p:spPr>
                <a:xfrm>
                  <a:off x="1601163" y="346309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7178F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1473;p61"/>
                <p:cNvSpPr/>
                <p:nvPr/>
              </p:nvSpPr>
              <p:spPr>
                <a:xfrm>
                  <a:off x="1773077" y="319567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1474;p61"/>
                <p:cNvSpPr/>
                <p:nvPr/>
              </p:nvSpPr>
              <p:spPr>
                <a:xfrm>
                  <a:off x="1783154" y="348817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1475;p61"/>
                <p:cNvSpPr/>
                <p:nvPr/>
              </p:nvSpPr>
              <p:spPr>
                <a:xfrm>
                  <a:off x="1848885" y="349980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5330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1476;p61"/>
                <p:cNvSpPr/>
                <p:nvPr/>
              </p:nvSpPr>
              <p:spPr>
                <a:xfrm>
                  <a:off x="1678340" y="350265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1477;p61"/>
                <p:cNvSpPr/>
                <p:nvPr/>
              </p:nvSpPr>
              <p:spPr>
                <a:xfrm>
                  <a:off x="1881448" y="3659771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1478;p61"/>
                <p:cNvSpPr/>
                <p:nvPr/>
              </p:nvSpPr>
              <p:spPr>
                <a:xfrm>
                  <a:off x="1657106" y="3666914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5EBD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1479;p61"/>
                <p:cNvSpPr/>
                <p:nvPr/>
              </p:nvSpPr>
              <p:spPr>
                <a:xfrm>
                  <a:off x="1869457" y="382102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1480;p61"/>
                <p:cNvSpPr/>
                <p:nvPr/>
              </p:nvSpPr>
              <p:spPr>
                <a:xfrm>
                  <a:off x="1933280" y="386587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1481;p61"/>
                <p:cNvSpPr/>
                <p:nvPr/>
              </p:nvSpPr>
              <p:spPr>
                <a:xfrm>
                  <a:off x="1895096" y="389509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1482;p61"/>
                <p:cNvSpPr/>
                <p:nvPr/>
              </p:nvSpPr>
              <p:spPr>
                <a:xfrm>
                  <a:off x="1659099" y="383318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1483;p61"/>
                <p:cNvSpPr/>
                <p:nvPr/>
              </p:nvSpPr>
              <p:spPr>
                <a:xfrm>
                  <a:off x="1628797" y="3888111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1484;p61"/>
                <p:cNvSpPr/>
                <p:nvPr/>
              </p:nvSpPr>
              <p:spPr>
                <a:xfrm>
                  <a:off x="1662951" y="3894142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34" name="Straight Arrow Connector 233"/>
            <p:cNvCxnSpPr/>
            <p:nvPr/>
          </p:nvCxnSpPr>
          <p:spPr>
            <a:xfrm flipV="1">
              <a:off x="9733827" y="5606925"/>
              <a:ext cx="1524000" cy="944880"/>
            </a:xfrm>
            <a:prstGeom prst="straightConnector1">
              <a:avLst/>
            </a:prstGeom>
            <a:ln w="6350" cmpd="sng"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Google Shape;735;p53"/>
            <p:cNvSpPr txBox="1"/>
            <p:nvPr/>
          </p:nvSpPr>
          <p:spPr>
            <a:xfrm flipH="1">
              <a:off x="11099101" y="5431415"/>
              <a:ext cx="447396" cy="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t</a:t>
              </a:r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74"/>
          <p:cNvSpPr/>
          <p:nvPr/>
        </p:nvSpPr>
        <p:spPr>
          <a:xfrm>
            <a:off x="6297959" y="2823935"/>
            <a:ext cx="5040135" cy="148478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74"/>
          <p:cNvSpPr/>
          <p:nvPr/>
        </p:nvSpPr>
        <p:spPr>
          <a:xfrm>
            <a:off x="822395" y="2818662"/>
            <a:ext cx="4355360" cy="148478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7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GESTURES (Seven CLASSES)</a:t>
            </a:r>
            <a:endParaRPr sz="2340" dirty="0"/>
          </a:p>
        </p:txBody>
      </p:sp>
      <p:sp>
        <p:nvSpPr>
          <p:cNvPr id="2635" name="Google Shape;2635;p74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636" name="Google Shape;2636;p74"/>
          <p:cNvSpPr/>
          <p:nvPr/>
        </p:nvSpPr>
        <p:spPr>
          <a:xfrm rot="-5400000">
            <a:off x="836255" y="145328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7" name="Google Shape;2637;p74"/>
          <p:cNvCxnSpPr/>
          <p:nvPr/>
        </p:nvCxnSpPr>
        <p:spPr>
          <a:xfrm>
            <a:off x="822395" y="993081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8" name="Google Shape;2638;p74"/>
          <p:cNvSpPr txBox="1"/>
          <p:nvPr/>
        </p:nvSpPr>
        <p:spPr>
          <a:xfrm>
            <a:off x="796533" y="1941552"/>
            <a:ext cx="749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take_off</a:t>
            </a:r>
            <a:endParaRPr dirty="0"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id=1</a:t>
            </a:r>
            <a:endParaRPr dirty="0">
              <a:latin typeface="Bahnschrift Light" panose="020B0502040204020203" pitchFamily="34" charset="0"/>
            </a:endParaRPr>
          </a:p>
        </p:txBody>
      </p:sp>
      <p:cxnSp>
        <p:nvCxnSpPr>
          <p:cNvPr id="2639" name="Google Shape;2639;p74"/>
          <p:cNvCxnSpPr/>
          <p:nvPr/>
        </p:nvCxnSpPr>
        <p:spPr>
          <a:xfrm>
            <a:off x="1951682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0" name="Google Shape;2640;p74"/>
          <p:cNvCxnSpPr/>
          <p:nvPr/>
        </p:nvCxnSpPr>
        <p:spPr>
          <a:xfrm rot="10800000" flipH="1">
            <a:off x="1925831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1" name="Google Shape;2641;p74"/>
          <p:cNvCxnSpPr/>
          <p:nvPr/>
        </p:nvCxnSpPr>
        <p:spPr>
          <a:xfrm rot="10800000" flipH="1">
            <a:off x="1894946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2" name="Google Shape;2642;p74"/>
          <p:cNvCxnSpPr/>
          <p:nvPr/>
        </p:nvCxnSpPr>
        <p:spPr>
          <a:xfrm rot="10800000">
            <a:off x="1921676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3" name="Google Shape;2643;p74"/>
          <p:cNvCxnSpPr/>
          <p:nvPr/>
        </p:nvCxnSpPr>
        <p:spPr>
          <a:xfrm rot="10800000">
            <a:off x="2146002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4" name="Google Shape;2644;p74"/>
          <p:cNvCxnSpPr/>
          <p:nvPr/>
        </p:nvCxnSpPr>
        <p:spPr>
          <a:xfrm rot="10800000">
            <a:off x="2175262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5" name="Google Shape;2645;p74"/>
          <p:cNvCxnSpPr/>
          <p:nvPr/>
        </p:nvCxnSpPr>
        <p:spPr>
          <a:xfrm rot="10800000" flipH="1">
            <a:off x="2052039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6" name="Google Shape;2646;p74"/>
          <p:cNvCxnSpPr/>
          <p:nvPr/>
        </p:nvCxnSpPr>
        <p:spPr>
          <a:xfrm rot="10800000" flipH="1">
            <a:off x="1915001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7" name="Google Shape;2647;p74"/>
          <p:cNvCxnSpPr/>
          <p:nvPr/>
        </p:nvCxnSpPr>
        <p:spPr>
          <a:xfrm rot="10800000">
            <a:off x="2175230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8" name="Google Shape;2648;p74"/>
          <p:cNvCxnSpPr/>
          <p:nvPr/>
        </p:nvCxnSpPr>
        <p:spPr>
          <a:xfrm rot="10800000">
            <a:off x="2181936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9" name="Google Shape;2649;p74"/>
          <p:cNvCxnSpPr/>
          <p:nvPr/>
        </p:nvCxnSpPr>
        <p:spPr>
          <a:xfrm rot="10800000" flipH="1">
            <a:off x="1913713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0" name="Google Shape;2650;p74"/>
          <p:cNvCxnSpPr/>
          <p:nvPr/>
        </p:nvCxnSpPr>
        <p:spPr>
          <a:xfrm>
            <a:off x="2202070" y="149680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1" name="Google Shape;2651;p74"/>
          <p:cNvCxnSpPr/>
          <p:nvPr/>
        </p:nvCxnSpPr>
        <p:spPr>
          <a:xfrm>
            <a:off x="2221501" y="166467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2" name="Google Shape;2652;p74"/>
          <p:cNvCxnSpPr/>
          <p:nvPr/>
        </p:nvCxnSpPr>
        <p:spPr>
          <a:xfrm>
            <a:off x="2075666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3" name="Google Shape;2653;p74"/>
          <p:cNvCxnSpPr/>
          <p:nvPr/>
        </p:nvCxnSpPr>
        <p:spPr>
          <a:xfrm rot="10800000" flipH="1">
            <a:off x="1877050" y="152707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4" name="Google Shape;2654;p74"/>
          <p:cNvCxnSpPr/>
          <p:nvPr/>
        </p:nvCxnSpPr>
        <p:spPr>
          <a:xfrm rot="10800000" flipH="1">
            <a:off x="1847658" y="166340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5" name="Google Shape;2655;p74"/>
          <p:cNvCxnSpPr/>
          <p:nvPr/>
        </p:nvCxnSpPr>
        <p:spPr>
          <a:xfrm rot="10800000" flipH="1">
            <a:off x="2062640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6" name="Google Shape;2656;p74"/>
          <p:cNvCxnSpPr/>
          <p:nvPr/>
        </p:nvCxnSpPr>
        <p:spPr>
          <a:xfrm rot="10800000" flipH="1">
            <a:off x="1974321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7" name="Google Shape;2657;p74"/>
          <p:cNvSpPr/>
          <p:nvPr/>
        </p:nvSpPr>
        <p:spPr>
          <a:xfrm>
            <a:off x="2215153" y="16534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74"/>
          <p:cNvSpPr/>
          <p:nvPr/>
        </p:nvSpPr>
        <p:spPr>
          <a:xfrm>
            <a:off x="2230771" y="18273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p74"/>
          <p:cNvSpPr/>
          <p:nvPr/>
        </p:nvSpPr>
        <p:spPr>
          <a:xfrm>
            <a:off x="2195987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74"/>
          <p:cNvSpPr/>
          <p:nvPr/>
        </p:nvSpPr>
        <p:spPr>
          <a:xfrm>
            <a:off x="2091403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74"/>
          <p:cNvSpPr/>
          <p:nvPr/>
        </p:nvSpPr>
        <p:spPr>
          <a:xfrm>
            <a:off x="1956004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74"/>
          <p:cNvSpPr/>
          <p:nvPr/>
        </p:nvSpPr>
        <p:spPr>
          <a:xfrm>
            <a:off x="1898240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74"/>
          <p:cNvSpPr/>
          <p:nvPr/>
        </p:nvSpPr>
        <p:spPr>
          <a:xfrm>
            <a:off x="1871472" y="16462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74"/>
          <p:cNvSpPr/>
          <p:nvPr/>
        </p:nvSpPr>
        <p:spPr>
          <a:xfrm>
            <a:off x="1838449" y="18101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74"/>
          <p:cNvSpPr/>
          <p:nvPr/>
        </p:nvSpPr>
        <p:spPr>
          <a:xfrm>
            <a:off x="2048353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74"/>
          <p:cNvSpPr/>
          <p:nvPr/>
        </p:nvSpPr>
        <p:spPr>
          <a:xfrm>
            <a:off x="2060657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74"/>
          <p:cNvSpPr/>
          <p:nvPr/>
        </p:nvSpPr>
        <p:spPr>
          <a:xfrm>
            <a:off x="2140913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p74"/>
          <p:cNvSpPr/>
          <p:nvPr/>
        </p:nvSpPr>
        <p:spPr>
          <a:xfrm>
            <a:off x="1932681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74"/>
          <p:cNvSpPr/>
          <p:nvPr/>
        </p:nvSpPr>
        <p:spPr>
          <a:xfrm>
            <a:off x="2180672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74"/>
          <p:cNvSpPr/>
          <p:nvPr/>
        </p:nvSpPr>
        <p:spPr>
          <a:xfrm>
            <a:off x="1906754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74"/>
          <p:cNvSpPr/>
          <p:nvPr/>
        </p:nvSpPr>
        <p:spPr>
          <a:xfrm>
            <a:off x="2166031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74"/>
          <p:cNvSpPr/>
          <p:nvPr/>
        </p:nvSpPr>
        <p:spPr>
          <a:xfrm>
            <a:off x="2243958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74"/>
          <p:cNvSpPr/>
          <p:nvPr/>
        </p:nvSpPr>
        <p:spPr>
          <a:xfrm>
            <a:off x="2197336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74"/>
          <p:cNvSpPr/>
          <p:nvPr/>
        </p:nvSpPr>
        <p:spPr>
          <a:xfrm>
            <a:off x="1909188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74"/>
          <p:cNvSpPr/>
          <p:nvPr/>
        </p:nvSpPr>
        <p:spPr>
          <a:xfrm>
            <a:off x="1872190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74"/>
          <p:cNvSpPr/>
          <p:nvPr/>
        </p:nvSpPr>
        <p:spPr>
          <a:xfrm>
            <a:off x="1913891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7" name="Google Shape;2677;p74"/>
          <p:cNvCxnSpPr/>
          <p:nvPr/>
        </p:nvCxnSpPr>
        <p:spPr>
          <a:xfrm>
            <a:off x="4516288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8" name="Google Shape;2678;p74"/>
          <p:cNvCxnSpPr/>
          <p:nvPr/>
        </p:nvCxnSpPr>
        <p:spPr>
          <a:xfrm rot="10800000" flipH="1">
            <a:off x="4490437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9" name="Google Shape;2679;p74"/>
          <p:cNvCxnSpPr/>
          <p:nvPr/>
        </p:nvCxnSpPr>
        <p:spPr>
          <a:xfrm rot="10800000" flipH="1">
            <a:off x="4459552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0" name="Google Shape;2680;p74"/>
          <p:cNvCxnSpPr/>
          <p:nvPr/>
        </p:nvCxnSpPr>
        <p:spPr>
          <a:xfrm rot="10800000">
            <a:off x="4486282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1" name="Google Shape;2681;p74"/>
          <p:cNvCxnSpPr/>
          <p:nvPr/>
        </p:nvCxnSpPr>
        <p:spPr>
          <a:xfrm rot="10800000">
            <a:off x="4710608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2" name="Google Shape;2682;p74"/>
          <p:cNvCxnSpPr/>
          <p:nvPr/>
        </p:nvCxnSpPr>
        <p:spPr>
          <a:xfrm rot="10800000">
            <a:off x="4739868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3" name="Google Shape;2683;p74"/>
          <p:cNvCxnSpPr/>
          <p:nvPr/>
        </p:nvCxnSpPr>
        <p:spPr>
          <a:xfrm rot="10800000" flipH="1">
            <a:off x="4616645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4" name="Google Shape;2684;p74"/>
          <p:cNvCxnSpPr/>
          <p:nvPr/>
        </p:nvCxnSpPr>
        <p:spPr>
          <a:xfrm rot="10800000" flipH="1">
            <a:off x="4479607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5" name="Google Shape;2685;p74"/>
          <p:cNvCxnSpPr/>
          <p:nvPr/>
        </p:nvCxnSpPr>
        <p:spPr>
          <a:xfrm rot="10800000">
            <a:off x="4739836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6" name="Google Shape;2686;p74"/>
          <p:cNvCxnSpPr/>
          <p:nvPr/>
        </p:nvCxnSpPr>
        <p:spPr>
          <a:xfrm rot="10800000">
            <a:off x="4746542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7" name="Google Shape;2687;p74"/>
          <p:cNvCxnSpPr/>
          <p:nvPr/>
        </p:nvCxnSpPr>
        <p:spPr>
          <a:xfrm rot="10800000" flipH="1">
            <a:off x="4478319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8" name="Google Shape;2688;p74"/>
          <p:cNvCxnSpPr/>
          <p:nvPr/>
        </p:nvCxnSpPr>
        <p:spPr>
          <a:xfrm rot="10800000" flipH="1">
            <a:off x="4766676" y="1319093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9" name="Google Shape;2689;p74"/>
          <p:cNvCxnSpPr/>
          <p:nvPr/>
        </p:nvCxnSpPr>
        <p:spPr>
          <a:xfrm rot="10800000" flipH="1">
            <a:off x="4800223" y="1141239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0" name="Google Shape;2690;p74"/>
          <p:cNvCxnSpPr/>
          <p:nvPr/>
        </p:nvCxnSpPr>
        <p:spPr>
          <a:xfrm>
            <a:off x="4640272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1" name="Google Shape;2691;p74"/>
          <p:cNvCxnSpPr/>
          <p:nvPr/>
        </p:nvCxnSpPr>
        <p:spPr>
          <a:xfrm>
            <a:off x="4449983" y="1348162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2" name="Google Shape;2692;p74"/>
          <p:cNvCxnSpPr/>
          <p:nvPr/>
        </p:nvCxnSpPr>
        <p:spPr>
          <a:xfrm rot="10800000">
            <a:off x="4446821" y="1163631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3" name="Google Shape;2693;p74"/>
          <p:cNvCxnSpPr/>
          <p:nvPr/>
        </p:nvCxnSpPr>
        <p:spPr>
          <a:xfrm rot="10800000" flipH="1">
            <a:off x="4627246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4" name="Google Shape;2694;p74"/>
          <p:cNvCxnSpPr/>
          <p:nvPr/>
        </p:nvCxnSpPr>
        <p:spPr>
          <a:xfrm rot="10800000" flipH="1">
            <a:off x="4538927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5" name="Google Shape;2695;p74"/>
          <p:cNvSpPr/>
          <p:nvPr/>
        </p:nvSpPr>
        <p:spPr>
          <a:xfrm>
            <a:off x="4793875" y="13061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74"/>
          <p:cNvSpPr/>
          <p:nvPr/>
        </p:nvSpPr>
        <p:spPr>
          <a:xfrm>
            <a:off x="4802627" y="11214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74"/>
          <p:cNvSpPr/>
          <p:nvPr/>
        </p:nvSpPr>
        <p:spPr>
          <a:xfrm>
            <a:off x="4760593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74"/>
          <p:cNvSpPr/>
          <p:nvPr/>
        </p:nvSpPr>
        <p:spPr>
          <a:xfrm>
            <a:off x="4656009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74"/>
          <p:cNvSpPr/>
          <p:nvPr/>
        </p:nvSpPr>
        <p:spPr>
          <a:xfrm>
            <a:off x="4520610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74"/>
          <p:cNvSpPr/>
          <p:nvPr/>
        </p:nvSpPr>
        <p:spPr>
          <a:xfrm>
            <a:off x="4462846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74"/>
          <p:cNvSpPr/>
          <p:nvPr/>
        </p:nvSpPr>
        <p:spPr>
          <a:xfrm>
            <a:off x="4442059" y="13270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74"/>
          <p:cNvSpPr/>
          <p:nvPr/>
        </p:nvSpPr>
        <p:spPr>
          <a:xfrm>
            <a:off x="4441557" y="1136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74"/>
          <p:cNvSpPr/>
          <p:nvPr/>
        </p:nvSpPr>
        <p:spPr>
          <a:xfrm>
            <a:off x="4612959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p74"/>
          <p:cNvSpPr/>
          <p:nvPr/>
        </p:nvSpPr>
        <p:spPr>
          <a:xfrm>
            <a:off x="4625263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p74"/>
          <p:cNvSpPr/>
          <p:nvPr/>
        </p:nvSpPr>
        <p:spPr>
          <a:xfrm>
            <a:off x="4705519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Google Shape;2706;p74"/>
          <p:cNvSpPr/>
          <p:nvPr/>
        </p:nvSpPr>
        <p:spPr>
          <a:xfrm>
            <a:off x="4497287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74"/>
          <p:cNvSpPr/>
          <p:nvPr/>
        </p:nvSpPr>
        <p:spPr>
          <a:xfrm>
            <a:off x="4745278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74"/>
          <p:cNvSpPr/>
          <p:nvPr/>
        </p:nvSpPr>
        <p:spPr>
          <a:xfrm>
            <a:off x="4471360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p74"/>
          <p:cNvSpPr/>
          <p:nvPr/>
        </p:nvSpPr>
        <p:spPr>
          <a:xfrm>
            <a:off x="4730637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74"/>
          <p:cNvSpPr/>
          <p:nvPr/>
        </p:nvSpPr>
        <p:spPr>
          <a:xfrm>
            <a:off x="4808564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74"/>
          <p:cNvSpPr/>
          <p:nvPr/>
        </p:nvSpPr>
        <p:spPr>
          <a:xfrm>
            <a:off x="4761942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74"/>
          <p:cNvSpPr/>
          <p:nvPr/>
        </p:nvSpPr>
        <p:spPr>
          <a:xfrm>
            <a:off x="4473794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74"/>
          <p:cNvSpPr/>
          <p:nvPr/>
        </p:nvSpPr>
        <p:spPr>
          <a:xfrm>
            <a:off x="4436796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74"/>
          <p:cNvSpPr/>
          <p:nvPr/>
        </p:nvSpPr>
        <p:spPr>
          <a:xfrm>
            <a:off x="4478497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5" name="Google Shape;2715;p74"/>
          <p:cNvCxnSpPr/>
          <p:nvPr/>
        </p:nvCxnSpPr>
        <p:spPr>
          <a:xfrm>
            <a:off x="822395" y="2478981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6" name="Google Shape;2716;p74"/>
          <p:cNvCxnSpPr/>
          <p:nvPr/>
        </p:nvCxnSpPr>
        <p:spPr>
          <a:xfrm>
            <a:off x="3265951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7" name="Google Shape;2717;p74"/>
          <p:cNvCxnSpPr/>
          <p:nvPr/>
        </p:nvCxnSpPr>
        <p:spPr>
          <a:xfrm rot="10800000" flipH="1">
            <a:off x="3240100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8" name="Google Shape;2718;p74"/>
          <p:cNvCxnSpPr/>
          <p:nvPr/>
        </p:nvCxnSpPr>
        <p:spPr>
          <a:xfrm rot="10800000" flipH="1">
            <a:off x="3209215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9" name="Google Shape;2719;p74"/>
          <p:cNvCxnSpPr/>
          <p:nvPr/>
        </p:nvCxnSpPr>
        <p:spPr>
          <a:xfrm rot="10800000">
            <a:off x="3235945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0" name="Google Shape;2720;p74"/>
          <p:cNvCxnSpPr/>
          <p:nvPr/>
        </p:nvCxnSpPr>
        <p:spPr>
          <a:xfrm rot="10800000">
            <a:off x="3460271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1" name="Google Shape;2721;p74"/>
          <p:cNvCxnSpPr/>
          <p:nvPr/>
        </p:nvCxnSpPr>
        <p:spPr>
          <a:xfrm rot="10800000">
            <a:off x="3489531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2" name="Google Shape;2722;p74"/>
          <p:cNvCxnSpPr/>
          <p:nvPr/>
        </p:nvCxnSpPr>
        <p:spPr>
          <a:xfrm rot="10800000" flipH="1">
            <a:off x="3366308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3" name="Google Shape;2723;p74"/>
          <p:cNvCxnSpPr/>
          <p:nvPr/>
        </p:nvCxnSpPr>
        <p:spPr>
          <a:xfrm rot="10800000" flipH="1">
            <a:off x="3229270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4" name="Google Shape;2724;p74"/>
          <p:cNvCxnSpPr/>
          <p:nvPr/>
        </p:nvCxnSpPr>
        <p:spPr>
          <a:xfrm rot="10800000">
            <a:off x="3489499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5" name="Google Shape;2725;p74"/>
          <p:cNvCxnSpPr/>
          <p:nvPr/>
        </p:nvCxnSpPr>
        <p:spPr>
          <a:xfrm rot="10800000">
            <a:off x="3496205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6" name="Google Shape;2726;p74"/>
          <p:cNvCxnSpPr/>
          <p:nvPr/>
        </p:nvCxnSpPr>
        <p:spPr>
          <a:xfrm rot="10800000" flipH="1">
            <a:off x="3227982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7" name="Google Shape;2727;p74"/>
          <p:cNvCxnSpPr/>
          <p:nvPr/>
        </p:nvCxnSpPr>
        <p:spPr>
          <a:xfrm>
            <a:off x="3516339" y="149680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8" name="Google Shape;2728;p74"/>
          <p:cNvCxnSpPr/>
          <p:nvPr/>
        </p:nvCxnSpPr>
        <p:spPr>
          <a:xfrm>
            <a:off x="3716432" y="149641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9" name="Google Shape;2729;p74"/>
          <p:cNvCxnSpPr/>
          <p:nvPr/>
        </p:nvCxnSpPr>
        <p:spPr>
          <a:xfrm>
            <a:off x="3389935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0" name="Google Shape;2730;p74"/>
          <p:cNvCxnSpPr/>
          <p:nvPr/>
        </p:nvCxnSpPr>
        <p:spPr>
          <a:xfrm>
            <a:off x="3034917" y="152707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1" name="Google Shape;2731;p74"/>
          <p:cNvCxnSpPr/>
          <p:nvPr/>
        </p:nvCxnSpPr>
        <p:spPr>
          <a:xfrm rot="10800000">
            <a:off x="2846956" y="153062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2" name="Google Shape;2732;p74"/>
          <p:cNvCxnSpPr/>
          <p:nvPr/>
        </p:nvCxnSpPr>
        <p:spPr>
          <a:xfrm rot="10800000" flipH="1">
            <a:off x="3376909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3" name="Google Shape;2733;p74"/>
          <p:cNvCxnSpPr/>
          <p:nvPr/>
        </p:nvCxnSpPr>
        <p:spPr>
          <a:xfrm rot="10800000" flipH="1">
            <a:off x="3288590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4" name="Google Shape;2734;p74"/>
          <p:cNvSpPr/>
          <p:nvPr/>
        </p:nvSpPr>
        <p:spPr>
          <a:xfrm>
            <a:off x="3696567" y="14966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p74"/>
          <p:cNvSpPr/>
          <p:nvPr/>
        </p:nvSpPr>
        <p:spPr>
          <a:xfrm>
            <a:off x="3892192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Google Shape;2736;p74"/>
          <p:cNvSpPr/>
          <p:nvPr/>
        </p:nvSpPr>
        <p:spPr>
          <a:xfrm>
            <a:off x="3510256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7" name="Google Shape;2737;p74"/>
          <p:cNvSpPr/>
          <p:nvPr/>
        </p:nvSpPr>
        <p:spPr>
          <a:xfrm>
            <a:off x="3405672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8" name="Google Shape;2738;p74"/>
          <p:cNvSpPr/>
          <p:nvPr/>
        </p:nvSpPr>
        <p:spPr>
          <a:xfrm>
            <a:off x="3270273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p74"/>
          <p:cNvSpPr/>
          <p:nvPr/>
        </p:nvSpPr>
        <p:spPr>
          <a:xfrm>
            <a:off x="3212509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0" name="Google Shape;2740;p74"/>
          <p:cNvSpPr/>
          <p:nvPr/>
        </p:nvSpPr>
        <p:spPr>
          <a:xfrm>
            <a:off x="3013843" y="15201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1" name="Google Shape;2741;p74"/>
          <p:cNvSpPr/>
          <p:nvPr/>
        </p:nvSpPr>
        <p:spPr>
          <a:xfrm>
            <a:off x="2826862" y="153214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2" name="Google Shape;2742;p74"/>
          <p:cNvSpPr/>
          <p:nvPr/>
        </p:nvSpPr>
        <p:spPr>
          <a:xfrm>
            <a:off x="3362622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Google Shape;2743;p74"/>
          <p:cNvSpPr/>
          <p:nvPr/>
        </p:nvSpPr>
        <p:spPr>
          <a:xfrm>
            <a:off x="3374926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Google Shape;2744;p74"/>
          <p:cNvSpPr/>
          <p:nvPr/>
        </p:nvSpPr>
        <p:spPr>
          <a:xfrm>
            <a:off x="3455182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74"/>
          <p:cNvSpPr/>
          <p:nvPr/>
        </p:nvSpPr>
        <p:spPr>
          <a:xfrm>
            <a:off x="3246950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74"/>
          <p:cNvSpPr/>
          <p:nvPr/>
        </p:nvSpPr>
        <p:spPr>
          <a:xfrm>
            <a:off x="3494941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Google Shape;2747;p74"/>
          <p:cNvSpPr/>
          <p:nvPr/>
        </p:nvSpPr>
        <p:spPr>
          <a:xfrm>
            <a:off x="3221023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p74"/>
          <p:cNvSpPr/>
          <p:nvPr/>
        </p:nvSpPr>
        <p:spPr>
          <a:xfrm>
            <a:off x="3480300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Google Shape;2749;p74"/>
          <p:cNvSpPr/>
          <p:nvPr/>
        </p:nvSpPr>
        <p:spPr>
          <a:xfrm>
            <a:off x="3558227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0" name="Google Shape;2750;p74"/>
          <p:cNvSpPr/>
          <p:nvPr/>
        </p:nvSpPr>
        <p:spPr>
          <a:xfrm>
            <a:off x="3511605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Google Shape;2751;p74"/>
          <p:cNvSpPr/>
          <p:nvPr/>
        </p:nvSpPr>
        <p:spPr>
          <a:xfrm>
            <a:off x="3223457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2" name="Google Shape;2752;p74"/>
          <p:cNvSpPr/>
          <p:nvPr/>
        </p:nvSpPr>
        <p:spPr>
          <a:xfrm>
            <a:off x="3186459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3" name="Google Shape;2753;p74"/>
          <p:cNvSpPr/>
          <p:nvPr/>
        </p:nvSpPr>
        <p:spPr>
          <a:xfrm>
            <a:off x="3228160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Google Shape;2754;p74"/>
          <p:cNvSpPr/>
          <p:nvPr/>
        </p:nvSpPr>
        <p:spPr>
          <a:xfrm>
            <a:off x="3512978" y="1167448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Google Shape;2755;p74"/>
          <p:cNvSpPr/>
          <p:nvPr/>
        </p:nvSpPr>
        <p:spPr>
          <a:xfrm flipH="1">
            <a:off x="2835608" y="1199956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6" name="Google Shape;2756;p74"/>
          <p:cNvCxnSpPr/>
          <p:nvPr/>
        </p:nvCxnSpPr>
        <p:spPr>
          <a:xfrm>
            <a:off x="6298094" y="993081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7" name="Google Shape;2757;p74"/>
          <p:cNvCxnSpPr/>
          <p:nvPr/>
        </p:nvCxnSpPr>
        <p:spPr>
          <a:xfrm>
            <a:off x="6298094" y="2478981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8" name="Google Shape;2758;p74"/>
          <p:cNvCxnSpPr/>
          <p:nvPr/>
        </p:nvCxnSpPr>
        <p:spPr>
          <a:xfrm>
            <a:off x="8544536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9" name="Google Shape;2759;p74"/>
          <p:cNvCxnSpPr/>
          <p:nvPr/>
        </p:nvCxnSpPr>
        <p:spPr>
          <a:xfrm rot="10800000" flipH="1">
            <a:off x="8518685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0" name="Google Shape;2760;p74"/>
          <p:cNvCxnSpPr/>
          <p:nvPr/>
        </p:nvCxnSpPr>
        <p:spPr>
          <a:xfrm rot="10800000" flipH="1">
            <a:off x="8487800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1" name="Google Shape;2761;p74"/>
          <p:cNvCxnSpPr/>
          <p:nvPr/>
        </p:nvCxnSpPr>
        <p:spPr>
          <a:xfrm rot="10800000">
            <a:off x="8514530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2" name="Google Shape;2762;p74"/>
          <p:cNvCxnSpPr/>
          <p:nvPr/>
        </p:nvCxnSpPr>
        <p:spPr>
          <a:xfrm rot="10800000">
            <a:off x="8738856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3" name="Google Shape;2763;p74"/>
          <p:cNvCxnSpPr/>
          <p:nvPr/>
        </p:nvCxnSpPr>
        <p:spPr>
          <a:xfrm rot="10800000">
            <a:off x="8768116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4" name="Google Shape;2764;p74"/>
          <p:cNvCxnSpPr/>
          <p:nvPr/>
        </p:nvCxnSpPr>
        <p:spPr>
          <a:xfrm rot="10800000" flipH="1">
            <a:off x="8644893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5" name="Google Shape;2765;p74"/>
          <p:cNvCxnSpPr/>
          <p:nvPr/>
        </p:nvCxnSpPr>
        <p:spPr>
          <a:xfrm rot="10800000" flipH="1">
            <a:off x="8507855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6" name="Google Shape;2766;p74"/>
          <p:cNvCxnSpPr/>
          <p:nvPr/>
        </p:nvCxnSpPr>
        <p:spPr>
          <a:xfrm rot="10800000">
            <a:off x="8768084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7" name="Google Shape;2767;p74"/>
          <p:cNvCxnSpPr/>
          <p:nvPr/>
        </p:nvCxnSpPr>
        <p:spPr>
          <a:xfrm rot="10800000">
            <a:off x="8774790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8" name="Google Shape;2768;p74"/>
          <p:cNvCxnSpPr/>
          <p:nvPr/>
        </p:nvCxnSpPr>
        <p:spPr>
          <a:xfrm rot="10800000" flipH="1">
            <a:off x="8506567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9" name="Google Shape;2769;p74"/>
          <p:cNvCxnSpPr/>
          <p:nvPr/>
        </p:nvCxnSpPr>
        <p:spPr>
          <a:xfrm>
            <a:off x="8668520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0" name="Google Shape;2770;p74"/>
          <p:cNvCxnSpPr/>
          <p:nvPr/>
        </p:nvCxnSpPr>
        <p:spPr>
          <a:xfrm rot="10800000" flipH="1">
            <a:off x="8355604" y="150167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1" name="Google Shape;2771;p74"/>
          <p:cNvCxnSpPr/>
          <p:nvPr/>
        </p:nvCxnSpPr>
        <p:spPr>
          <a:xfrm flipH="1">
            <a:off x="8219134" y="161000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2" name="Google Shape;2772;p74"/>
          <p:cNvCxnSpPr/>
          <p:nvPr/>
        </p:nvCxnSpPr>
        <p:spPr>
          <a:xfrm rot="10800000" flipH="1">
            <a:off x="8655494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3" name="Google Shape;2773;p74"/>
          <p:cNvCxnSpPr/>
          <p:nvPr/>
        </p:nvCxnSpPr>
        <p:spPr>
          <a:xfrm rot="10800000" flipH="1">
            <a:off x="8567175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4" name="Google Shape;2774;p74"/>
          <p:cNvSpPr/>
          <p:nvPr/>
        </p:nvSpPr>
        <p:spPr>
          <a:xfrm>
            <a:off x="8684257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5" name="Google Shape;2775;p74"/>
          <p:cNvSpPr/>
          <p:nvPr/>
        </p:nvSpPr>
        <p:spPr>
          <a:xfrm>
            <a:off x="8548858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6" name="Google Shape;2776;p74"/>
          <p:cNvSpPr/>
          <p:nvPr/>
        </p:nvSpPr>
        <p:spPr>
          <a:xfrm>
            <a:off x="8491094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7" name="Google Shape;2777;p74"/>
          <p:cNvSpPr/>
          <p:nvPr/>
        </p:nvSpPr>
        <p:spPr>
          <a:xfrm>
            <a:off x="8334115" y="1602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p74"/>
          <p:cNvSpPr/>
          <p:nvPr/>
        </p:nvSpPr>
        <p:spPr>
          <a:xfrm>
            <a:off x="8202504" y="16913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9" name="Google Shape;2779;p74"/>
          <p:cNvSpPr/>
          <p:nvPr/>
        </p:nvSpPr>
        <p:spPr>
          <a:xfrm>
            <a:off x="8641207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74"/>
          <p:cNvSpPr/>
          <p:nvPr/>
        </p:nvSpPr>
        <p:spPr>
          <a:xfrm>
            <a:off x="8653511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74"/>
          <p:cNvSpPr/>
          <p:nvPr/>
        </p:nvSpPr>
        <p:spPr>
          <a:xfrm>
            <a:off x="8733767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74"/>
          <p:cNvSpPr/>
          <p:nvPr/>
        </p:nvSpPr>
        <p:spPr>
          <a:xfrm>
            <a:off x="8525535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74"/>
          <p:cNvSpPr/>
          <p:nvPr/>
        </p:nvSpPr>
        <p:spPr>
          <a:xfrm>
            <a:off x="8773526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p74"/>
          <p:cNvSpPr/>
          <p:nvPr/>
        </p:nvSpPr>
        <p:spPr>
          <a:xfrm>
            <a:off x="8499608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74"/>
          <p:cNvSpPr/>
          <p:nvPr/>
        </p:nvSpPr>
        <p:spPr>
          <a:xfrm>
            <a:off x="8758885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Google Shape;2786;p74"/>
          <p:cNvSpPr/>
          <p:nvPr/>
        </p:nvSpPr>
        <p:spPr>
          <a:xfrm>
            <a:off x="8836812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Google Shape;2787;p74"/>
          <p:cNvSpPr/>
          <p:nvPr/>
        </p:nvSpPr>
        <p:spPr>
          <a:xfrm>
            <a:off x="8790190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74"/>
          <p:cNvSpPr/>
          <p:nvPr/>
        </p:nvSpPr>
        <p:spPr>
          <a:xfrm>
            <a:off x="8502042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74"/>
          <p:cNvSpPr/>
          <p:nvPr/>
        </p:nvSpPr>
        <p:spPr>
          <a:xfrm>
            <a:off x="8465044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74"/>
          <p:cNvSpPr/>
          <p:nvPr/>
        </p:nvSpPr>
        <p:spPr>
          <a:xfrm>
            <a:off x="8506745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74"/>
          <p:cNvSpPr/>
          <p:nvPr/>
        </p:nvSpPr>
        <p:spPr>
          <a:xfrm rot="10800000">
            <a:off x="6318528" y="1369504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p74"/>
          <p:cNvSpPr/>
          <p:nvPr/>
        </p:nvSpPr>
        <p:spPr>
          <a:xfrm>
            <a:off x="6379561" y="3213352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74"/>
          <p:cNvSpPr txBox="1"/>
          <p:nvPr/>
        </p:nvSpPr>
        <p:spPr>
          <a:xfrm>
            <a:off x="6352620" y="1890198"/>
            <a:ext cx="58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left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id=4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794" name="Google Shape;2794;p74"/>
          <p:cNvSpPr txBox="1"/>
          <p:nvPr/>
        </p:nvSpPr>
        <p:spPr>
          <a:xfrm>
            <a:off x="6344315" y="3734046"/>
            <a:ext cx="58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right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id=5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795" name="Google Shape;2795;p74"/>
          <p:cNvSpPr/>
          <p:nvPr/>
        </p:nvSpPr>
        <p:spPr>
          <a:xfrm flipH="1">
            <a:off x="8150017" y="1482319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6" name="Google Shape;2796;p74"/>
          <p:cNvCxnSpPr/>
          <p:nvPr/>
        </p:nvCxnSpPr>
        <p:spPr>
          <a:xfrm>
            <a:off x="8799620" y="147954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7" name="Google Shape;2797;p74"/>
          <p:cNvCxnSpPr/>
          <p:nvPr/>
        </p:nvCxnSpPr>
        <p:spPr>
          <a:xfrm>
            <a:off x="8819051" y="164742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8" name="Google Shape;2798;p74"/>
          <p:cNvSpPr/>
          <p:nvPr/>
        </p:nvSpPr>
        <p:spPr>
          <a:xfrm>
            <a:off x="8812703" y="163623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Google Shape;2799;p74"/>
          <p:cNvSpPr/>
          <p:nvPr/>
        </p:nvSpPr>
        <p:spPr>
          <a:xfrm>
            <a:off x="8828321" y="181011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0" name="Google Shape;2800;p74"/>
          <p:cNvSpPr/>
          <p:nvPr/>
        </p:nvSpPr>
        <p:spPr>
          <a:xfrm>
            <a:off x="8793537" y="14700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1" name="Google Shape;2801;p74"/>
          <p:cNvCxnSpPr/>
          <p:nvPr/>
        </p:nvCxnSpPr>
        <p:spPr>
          <a:xfrm>
            <a:off x="6298094" y="282155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2" name="Google Shape;2802;p74"/>
          <p:cNvCxnSpPr/>
          <p:nvPr/>
        </p:nvCxnSpPr>
        <p:spPr>
          <a:xfrm>
            <a:off x="6298094" y="430745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3" name="Google Shape;2803;p74"/>
          <p:cNvCxnSpPr/>
          <p:nvPr/>
        </p:nvCxnSpPr>
        <p:spPr>
          <a:xfrm>
            <a:off x="822395" y="467830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4" name="Google Shape;2804;p74"/>
          <p:cNvCxnSpPr/>
          <p:nvPr/>
        </p:nvCxnSpPr>
        <p:spPr>
          <a:xfrm>
            <a:off x="2259509" y="555085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5" name="Google Shape;2805;p74"/>
          <p:cNvCxnSpPr/>
          <p:nvPr/>
        </p:nvCxnSpPr>
        <p:spPr>
          <a:xfrm rot="10800000" flipH="1">
            <a:off x="2233658" y="556028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6" name="Google Shape;2806;p74"/>
          <p:cNvCxnSpPr/>
          <p:nvPr/>
        </p:nvCxnSpPr>
        <p:spPr>
          <a:xfrm rot="10800000" flipH="1">
            <a:off x="2202773" y="595843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7" name="Google Shape;2807;p74"/>
          <p:cNvCxnSpPr/>
          <p:nvPr/>
        </p:nvCxnSpPr>
        <p:spPr>
          <a:xfrm rot="10800000">
            <a:off x="2229503" y="575800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8" name="Google Shape;2808;p74"/>
          <p:cNvCxnSpPr/>
          <p:nvPr/>
        </p:nvCxnSpPr>
        <p:spPr>
          <a:xfrm rot="10800000">
            <a:off x="2453829" y="555908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9" name="Google Shape;2809;p74"/>
          <p:cNvCxnSpPr/>
          <p:nvPr/>
        </p:nvCxnSpPr>
        <p:spPr>
          <a:xfrm rot="10800000">
            <a:off x="2483089" y="574928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0" name="Google Shape;2810;p74"/>
          <p:cNvCxnSpPr/>
          <p:nvPr/>
        </p:nvCxnSpPr>
        <p:spPr>
          <a:xfrm rot="10800000" flipH="1">
            <a:off x="2359866" y="517911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1" name="Google Shape;2811;p74"/>
          <p:cNvCxnSpPr/>
          <p:nvPr/>
        </p:nvCxnSpPr>
        <p:spPr>
          <a:xfrm rot="10800000" flipH="1">
            <a:off x="2222828" y="595843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2" name="Google Shape;2812;p74"/>
          <p:cNvCxnSpPr/>
          <p:nvPr/>
        </p:nvCxnSpPr>
        <p:spPr>
          <a:xfrm rot="10800000">
            <a:off x="2483057" y="594436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3" name="Google Shape;2813;p74"/>
          <p:cNvCxnSpPr/>
          <p:nvPr/>
        </p:nvCxnSpPr>
        <p:spPr>
          <a:xfrm rot="10800000">
            <a:off x="2489763" y="594436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4" name="Google Shape;2814;p74"/>
          <p:cNvCxnSpPr/>
          <p:nvPr/>
        </p:nvCxnSpPr>
        <p:spPr>
          <a:xfrm rot="10800000" flipH="1">
            <a:off x="2221540" y="518202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5" name="Google Shape;2815;p74"/>
          <p:cNvCxnSpPr/>
          <p:nvPr/>
        </p:nvCxnSpPr>
        <p:spPr>
          <a:xfrm>
            <a:off x="2509897" y="5182024"/>
            <a:ext cx="144925" cy="1215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6" name="Google Shape;2816;p74"/>
          <p:cNvCxnSpPr/>
          <p:nvPr/>
        </p:nvCxnSpPr>
        <p:spPr>
          <a:xfrm flipH="1">
            <a:off x="2512016" y="5209397"/>
            <a:ext cx="138405" cy="2116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7" name="Google Shape;2817;p74"/>
          <p:cNvCxnSpPr/>
          <p:nvPr/>
        </p:nvCxnSpPr>
        <p:spPr>
          <a:xfrm>
            <a:off x="2383493" y="518202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8" name="Google Shape;2818;p74"/>
          <p:cNvCxnSpPr/>
          <p:nvPr/>
        </p:nvCxnSpPr>
        <p:spPr>
          <a:xfrm rot="10800000" flipH="1">
            <a:off x="2086373" y="5212296"/>
            <a:ext cx="119792" cy="1085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9" name="Google Shape;2819;p74"/>
          <p:cNvCxnSpPr/>
          <p:nvPr/>
        </p:nvCxnSpPr>
        <p:spPr>
          <a:xfrm rot="10800000">
            <a:off x="2096233" y="5230964"/>
            <a:ext cx="116427" cy="1277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0" name="Google Shape;2820;p74"/>
          <p:cNvCxnSpPr/>
          <p:nvPr/>
        </p:nvCxnSpPr>
        <p:spPr>
          <a:xfrm rot="10800000" flipH="1">
            <a:off x="2370467" y="507636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1" name="Google Shape;2821;p74"/>
          <p:cNvCxnSpPr/>
          <p:nvPr/>
        </p:nvCxnSpPr>
        <p:spPr>
          <a:xfrm rot="10800000" flipH="1">
            <a:off x="2282148" y="506728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2" name="Google Shape;2822;p74"/>
          <p:cNvSpPr/>
          <p:nvPr/>
        </p:nvSpPr>
        <p:spPr>
          <a:xfrm>
            <a:off x="2654822" y="52030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74"/>
          <p:cNvSpPr/>
          <p:nvPr/>
        </p:nvSpPr>
        <p:spPr>
          <a:xfrm>
            <a:off x="2493261" y="52239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74"/>
          <p:cNvSpPr/>
          <p:nvPr/>
        </p:nvSpPr>
        <p:spPr>
          <a:xfrm>
            <a:off x="2503814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p74"/>
          <p:cNvSpPr/>
          <p:nvPr/>
        </p:nvSpPr>
        <p:spPr>
          <a:xfrm>
            <a:off x="2399230" y="5060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74"/>
          <p:cNvSpPr/>
          <p:nvPr/>
        </p:nvSpPr>
        <p:spPr>
          <a:xfrm>
            <a:off x="2263831" y="50794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74"/>
          <p:cNvSpPr/>
          <p:nvPr/>
        </p:nvSpPr>
        <p:spPr>
          <a:xfrm>
            <a:off x="2206067" y="51987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Google Shape;2828;p74"/>
          <p:cNvSpPr/>
          <p:nvPr/>
        </p:nvSpPr>
        <p:spPr>
          <a:xfrm>
            <a:off x="2084099" y="522858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9" name="Google Shape;2829;p74"/>
          <p:cNvSpPr/>
          <p:nvPr/>
        </p:nvSpPr>
        <p:spPr>
          <a:xfrm>
            <a:off x="2217230" y="52383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p74"/>
          <p:cNvSpPr/>
          <p:nvPr/>
        </p:nvSpPr>
        <p:spPr>
          <a:xfrm>
            <a:off x="2356180" y="5168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p74"/>
          <p:cNvSpPr/>
          <p:nvPr/>
        </p:nvSpPr>
        <p:spPr>
          <a:xfrm>
            <a:off x="2368484" y="55260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p74"/>
          <p:cNvSpPr/>
          <p:nvPr/>
        </p:nvSpPr>
        <p:spPr>
          <a:xfrm>
            <a:off x="2448740" y="5540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p74"/>
          <p:cNvSpPr/>
          <p:nvPr/>
        </p:nvSpPr>
        <p:spPr>
          <a:xfrm>
            <a:off x="2240508" y="55436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74"/>
          <p:cNvSpPr/>
          <p:nvPr/>
        </p:nvSpPr>
        <p:spPr>
          <a:xfrm>
            <a:off x="2488499" y="573553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74"/>
          <p:cNvSpPr/>
          <p:nvPr/>
        </p:nvSpPr>
        <p:spPr>
          <a:xfrm>
            <a:off x="2214581" y="57442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74"/>
          <p:cNvSpPr/>
          <p:nvPr/>
        </p:nvSpPr>
        <p:spPr>
          <a:xfrm>
            <a:off x="2473858" y="59324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Google Shape;2837;p74"/>
          <p:cNvSpPr/>
          <p:nvPr/>
        </p:nvSpPr>
        <p:spPr>
          <a:xfrm>
            <a:off x="2551785" y="59871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8" name="Google Shape;2838;p74"/>
          <p:cNvSpPr/>
          <p:nvPr/>
        </p:nvSpPr>
        <p:spPr>
          <a:xfrm>
            <a:off x="2505163" y="6022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9" name="Google Shape;2839;p74"/>
          <p:cNvSpPr/>
          <p:nvPr/>
        </p:nvSpPr>
        <p:spPr>
          <a:xfrm>
            <a:off x="2217015" y="59472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Google Shape;2840;p74"/>
          <p:cNvSpPr/>
          <p:nvPr/>
        </p:nvSpPr>
        <p:spPr>
          <a:xfrm>
            <a:off x="2180017" y="60143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1" name="Google Shape;2841;p74"/>
          <p:cNvSpPr/>
          <p:nvPr/>
        </p:nvSpPr>
        <p:spPr>
          <a:xfrm>
            <a:off x="2221718" y="60216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2" name="Google Shape;2842;p74"/>
          <p:cNvCxnSpPr/>
          <p:nvPr/>
        </p:nvCxnSpPr>
        <p:spPr>
          <a:xfrm>
            <a:off x="822395" y="616420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3" name="Google Shape;2843;p74"/>
          <p:cNvCxnSpPr/>
          <p:nvPr/>
        </p:nvCxnSpPr>
        <p:spPr>
          <a:xfrm>
            <a:off x="4114803" y="555085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4" name="Google Shape;2844;p74"/>
          <p:cNvCxnSpPr/>
          <p:nvPr/>
        </p:nvCxnSpPr>
        <p:spPr>
          <a:xfrm rot="10800000" flipH="1">
            <a:off x="4088952" y="556028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5" name="Google Shape;2845;p74"/>
          <p:cNvCxnSpPr/>
          <p:nvPr/>
        </p:nvCxnSpPr>
        <p:spPr>
          <a:xfrm rot="10800000" flipH="1">
            <a:off x="4058067" y="595843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6" name="Google Shape;2846;p74"/>
          <p:cNvCxnSpPr/>
          <p:nvPr/>
        </p:nvCxnSpPr>
        <p:spPr>
          <a:xfrm rot="10800000">
            <a:off x="4084797" y="575800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7" name="Google Shape;2847;p74"/>
          <p:cNvCxnSpPr/>
          <p:nvPr/>
        </p:nvCxnSpPr>
        <p:spPr>
          <a:xfrm rot="10800000">
            <a:off x="4309123" y="555908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8" name="Google Shape;2848;p74"/>
          <p:cNvCxnSpPr/>
          <p:nvPr/>
        </p:nvCxnSpPr>
        <p:spPr>
          <a:xfrm rot="10800000">
            <a:off x="4338383" y="574928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9" name="Google Shape;2849;p74"/>
          <p:cNvCxnSpPr/>
          <p:nvPr/>
        </p:nvCxnSpPr>
        <p:spPr>
          <a:xfrm rot="10800000" flipH="1">
            <a:off x="4215160" y="517911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0" name="Google Shape;2850;p74"/>
          <p:cNvCxnSpPr/>
          <p:nvPr/>
        </p:nvCxnSpPr>
        <p:spPr>
          <a:xfrm rot="10800000" flipH="1">
            <a:off x="4078122" y="595843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1" name="Google Shape;2851;p74"/>
          <p:cNvCxnSpPr/>
          <p:nvPr/>
        </p:nvCxnSpPr>
        <p:spPr>
          <a:xfrm rot="10800000">
            <a:off x="4338351" y="594436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2" name="Google Shape;2852;p74"/>
          <p:cNvCxnSpPr/>
          <p:nvPr/>
        </p:nvCxnSpPr>
        <p:spPr>
          <a:xfrm rot="10800000">
            <a:off x="4345057" y="594436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3" name="Google Shape;2853;p74"/>
          <p:cNvCxnSpPr/>
          <p:nvPr/>
        </p:nvCxnSpPr>
        <p:spPr>
          <a:xfrm rot="10800000" flipH="1">
            <a:off x="4076834" y="518202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4" name="Google Shape;2854;p74"/>
          <p:cNvCxnSpPr/>
          <p:nvPr/>
        </p:nvCxnSpPr>
        <p:spPr>
          <a:xfrm>
            <a:off x="4365191" y="5182025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5" name="Google Shape;2855;p74"/>
          <p:cNvCxnSpPr/>
          <p:nvPr/>
        </p:nvCxnSpPr>
        <p:spPr>
          <a:xfrm>
            <a:off x="4565284" y="5181642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6" name="Google Shape;2856;p74"/>
          <p:cNvCxnSpPr/>
          <p:nvPr/>
        </p:nvCxnSpPr>
        <p:spPr>
          <a:xfrm>
            <a:off x="4238787" y="518202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7" name="Google Shape;2857;p74"/>
          <p:cNvCxnSpPr/>
          <p:nvPr/>
        </p:nvCxnSpPr>
        <p:spPr>
          <a:xfrm>
            <a:off x="3883769" y="5212295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8" name="Google Shape;2858;p74"/>
          <p:cNvCxnSpPr/>
          <p:nvPr/>
        </p:nvCxnSpPr>
        <p:spPr>
          <a:xfrm rot="10800000">
            <a:off x="3695808" y="5215852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9" name="Google Shape;2859;p74"/>
          <p:cNvCxnSpPr/>
          <p:nvPr/>
        </p:nvCxnSpPr>
        <p:spPr>
          <a:xfrm rot="10800000" flipH="1">
            <a:off x="4225761" y="507636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0" name="Google Shape;2860;p74"/>
          <p:cNvCxnSpPr/>
          <p:nvPr/>
        </p:nvCxnSpPr>
        <p:spPr>
          <a:xfrm rot="10800000" flipH="1">
            <a:off x="4137442" y="506728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1" name="Google Shape;2861;p74"/>
          <p:cNvSpPr/>
          <p:nvPr/>
        </p:nvSpPr>
        <p:spPr>
          <a:xfrm>
            <a:off x="4545419" y="51818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p74"/>
          <p:cNvSpPr/>
          <p:nvPr/>
        </p:nvSpPr>
        <p:spPr>
          <a:xfrm>
            <a:off x="4741044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p74"/>
          <p:cNvSpPr/>
          <p:nvPr/>
        </p:nvSpPr>
        <p:spPr>
          <a:xfrm>
            <a:off x="4359108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Google Shape;2864;p74"/>
          <p:cNvSpPr/>
          <p:nvPr/>
        </p:nvSpPr>
        <p:spPr>
          <a:xfrm>
            <a:off x="4254524" y="5060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p74"/>
          <p:cNvSpPr/>
          <p:nvPr/>
        </p:nvSpPr>
        <p:spPr>
          <a:xfrm>
            <a:off x="4119125" y="50794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74"/>
          <p:cNvSpPr/>
          <p:nvPr/>
        </p:nvSpPr>
        <p:spPr>
          <a:xfrm>
            <a:off x="4061361" y="51987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Google Shape;2867;p74"/>
          <p:cNvSpPr/>
          <p:nvPr/>
        </p:nvSpPr>
        <p:spPr>
          <a:xfrm>
            <a:off x="3862695" y="52053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74"/>
          <p:cNvSpPr/>
          <p:nvPr/>
        </p:nvSpPr>
        <p:spPr>
          <a:xfrm>
            <a:off x="3675714" y="521737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p74"/>
          <p:cNvSpPr/>
          <p:nvPr/>
        </p:nvSpPr>
        <p:spPr>
          <a:xfrm>
            <a:off x="4211474" y="5168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p74"/>
          <p:cNvSpPr/>
          <p:nvPr/>
        </p:nvSpPr>
        <p:spPr>
          <a:xfrm>
            <a:off x="4223778" y="55260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p74"/>
          <p:cNvSpPr/>
          <p:nvPr/>
        </p:nvSpPr>
        <p:spPr>
          <a:xfrm>
            <a:off x="4304034" y="5540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Google Shape;2872;p74"/>
          <p:cNvSpPr/>
          <p:nvPr/>
        </p:nvSpPr>
        <p:spPr>
          <a:xfrm>
            <a:off x="4095802" y="55436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74"/>
          <p:cNvSpPr/>
          <p:nvPr/>
        </p:nvSpPr>
        <p:spPr>
          <a:xfrm>
            <a:off x="4343793" y="573553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74"/>
          <p:cNvSpPr/>
          <p:nvPr/>
        </p:nvSpPr>
        <p:spPr>
          <a:xfrm>
            <a:off x="4069875" y="57442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74"/>
          <p:cNvSpPr/>
          <p:nvPr/>
        </p:nvSpPr>
        <p:spPr>
          <a:xfrm>
            <a:off x="4329152" y="59324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74"/>
          <p:cNvSpPr/>
          <p:nvPr/>
        </p:nvSpPr>
        <p:spPr>
          <a:xfrm>
            <a:off x="4407079" y="59871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74"/>
          <p:cNvSpPr/>
          <p:nvPr/>
        </p:nvSpPr>
        <p:spPr>
          <a:xfrm>
            <a:off x="4360457" y="6022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Google Shape;2878;p74"/>
          <p:cNvSpPr/>
          <p:nvPr/>
        </p:nvSpPr>
        <p:spPr>
          <a:xfrm>
            <a:off x="4072309" y="59472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p74"/>
          <p:cNvSpPr/>
          <p:nvPr/>
        </p:nvSpPr>
        <p:spPr>
          <a:xfrm>
            <a:off x="4035311" y="60143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p74"/>
          <p:cNvSpPr/>
          <p:nvPr/>
        </p:nvSpPr>
        <p:spPr>
          <a:xfrm>
            <a:off x="4077012" y="60216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1" name="Google Shape;2881;p74"/>
          <p:cNvCxnSpPr/>
          <p:nvPr/>
        </p:nvCxnSpPr>
        <p:spPr>
          <a:xfrm>
            <a:off x="6298094" y="468231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2" name="Google Shape;2882;p74"/>
          <p:cNvCxnSpPr/>
          <p:nvPr/>
        </p:nvCxnSpPr>
        <p:spPr>
          <a:xfrm>
            <a:off x="6298094" y="616821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3" name="Google Shape;2883;p74"/>
          <p:cNvCxnSpPr/>
          <p:nvPr/>
        </p:nvCxnSpPr>
        <p:spPr>
          <a:xfrm>
            <a:off x="7399116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4" name="Google Shape;2884;p74"/>
          <p:cNvCxnSpPr/>
          <p:nvPr/>
        </p:nvCxnSpPr>
        <p:spPr>
          <a:xfrm rot="10800000" flipH="1">
            <a:off x="7373265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5" name="Google Shape;2885;p74"/>
          <p:cNvCxnSpPr/>
          <p:nvPr/>
        </p:nvCxnSpPr>
        <p:spPr>
          <a:xfrm rot="10800000" flipH="1">
            <a:off x="7342380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6" name="Google Shape;2886;p74"/>
          <p:cNvCxnSpPr/>
          <p:nvPr/>
        </p:nvCxnSpPr>
        <p:spPr>
          <a:xfrm rot="10800000">
            <a:off x="7369110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7" name="Google Shape;2887;p74"/>
          <p:cNvCxnSpPr/>
          <p:nvPr/>
        </p:nvCxnSpPr>
        <p:spPr>
          <a:xfrm rot="10800000">
            <a:off x="7593436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8" name="Google Shape;2888;p74"/>
          <p:cNvCxnSpPr/>
          <p:nvPr/>
        </p:nvCxnSpPr>
        <p:spPr>
          <a:xfrm rot="10800000">
            <a:off x="7622696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9" name="Google Shape;2889;p74"/>
          <p:cNvCxnSpPr/>
          <p:nvPr/>
        </p:nvCxnSpPr>
        <p:spPr>
          <a:xfrm rot="10800000" flipH="1">
            <a:off x="7499473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0" name="Google Shape;2890;p74"/>
          <p:cNvCxnSpPr/>
          <p:nvPr/>
        </p:nvCxnSpPr>
        <p:spPr>
          <a:xfrm rot="10800000" flipH="1">
            <a:off x="7362435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1" name="Google Shape;2891;p74"/>
          <p:cNvCxnSpPr/>
          <p:nvPr/>
        </p:nvCxnSpPr>
        <p:spPr>
          <a:xfrm rot="10800000">
            <a:off x="7622664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2" name="Google Shape;2892;p74"/>
          <p:cNvCxnSpPr/>
          <p:nvPr/>
        </p:nvCxnSpPr>
        <p:spPr>
          <a:xfrm rot="10800000">
            <a:off x="7629370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3" name="Google Shape;2893;p74"/>
          <p:cNvCxnSpPr/>
          <p:nvPr/>
        </p:nvCxnSpPr>
        <p:spPr>
          <a:xfrm rot="10800000" flipH="1">
            <a:off x="7361147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4" name="Google Shape;2894;p74"/>
          <p:cNvCxnSpPr/>
          <p:nvPr/>
        </p:nvCxnSpPr>
        <p:spPr>
          <a:xfrm>
            <a:off x="7523100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5" name="Google Shape;2895;p74"/>
          <p:cNvCxnSpPr/>
          <p:nvPr/>
        </p:nvCxnSpPr>
        <p:spPr>
          <a:xfrm rot="10800000" flipH="1">
            <a:off x="7510074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6" name="Google Shape;2896;p74"/>
          <p:cNvCxnSpPr/>
          <p:nvPr/>
        </p:nvCxnSpPr>
        <p:spPr>
          <a:xfrm rot="10800000" flipH="1">
            <a:off x="7421755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7" name="Google Shape;2897;p74"/>
          <p:cNvSpPr/>
          <p:nvPr/>
        </p:nvSpPr>
        <p:spPr>
          <a:xfrm>
            <a:off x="7538837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p74"/>
          <p:cNvSpPr/>
          <p:nvPr/>
        </p:nvSpPr>
        <p:spPr>
          <a:xfrm>
            <a:off x="7403438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74"/>
          <p:cNvSpPr/>
          <p:nvPr/>
        </p:nvSpPr>
        <p:spPr>
          <a:xfrm>
            <a:off x="7345674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p74"/>
          <p:cNvSpPr/>
          <p:nvPr/>
        </p:nvSpPr>
        <p:spPr>
          <a:xfrm>
            <a:off x="7495787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74"/>
          <p:cNvSpPr/>
          <p:nvPr/>
        </p:nvSpPr>
        <p:spPr>
          <a:xfrm>
            <a:off x="7508091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p74"/>
          <p:cNvSpPr/>
          <p:nvPr/>
        </p:nvSpPr>
        <p:spPr>
          <a:xfrm>
            <a:off x="7588347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74"/>
          <p:cNvSpPr/>
          <p:nvPr/>
        </p:nvSpPr>
        <p:spPr>
          <a:xfrm>
            <a:off x="7380115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Google Shape;2904;p74"/>
          <p:cNvSpPr/>
          <p:nvPr/>
        </p:nvSpPr>
        <p:spPr>
          <a:xfrm>
            <a:off x="7628106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74"/>
          <p:cNvSpPr/>
          <p:nvPr/>
        </p:nvSpPr>
        <p:spPr>
          <a:xfrm>
            <a:off x="7354188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74"/>
          <p:cNvSpPr/>
          <p:nvPr/>
        </p:nvSpPr>
        <p:spPr>
          <a:xfrm>
            <a:off x="7613465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p74"/>
          <p:cNvSpPr/>
          <p:nvPr/>
        </p:nvSpPr>
        <p:spPr>
          <a:xfrm>
            <a:off x="7691392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p74"/>
          <p:cNvSpPr/>
          <p:nvPr/>
        </p:nvSpPr>
        <p:spPr>
          <a:xfrm>
            <a:off x="7644770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74"/>
          <p:cNvSpPr/>
          <p:nvPr/>
        </p:nvSpPr>
        <p:spPr>
          <a:xfrm>
            <a:off x="7356622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74"/>
          <p:cNvSpPr/>
          <p:nvPr/>
        </p:nvSpPr>
        <p:spPr>
          <a:xfrm>
            <a:off x="7319624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p74"/>
          <p:cNvSpPr/>
          <p:nvPr/>
        </p:nvSpPr>
        <p:spPr>
          <a:xfrm>
            <a:off x="7361325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2" name="Google Shape;2912;p74"/>
          <p:cNvCxnSpPr/>
          <p:nvPr/>
        </p:nvCxnSpPr>
        <p:spPr>
          <a:xfrm>
            <a:off x="7654200" y="5194176"/>
            <a:ext cx="30400" cy="16499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3" name="Google Shape;2913;p74"/>
          <p:cNvCxnSpPr/>
          <p:nvPr/>
        </p:nvCxnSpPr>
        <p:spPr>
          <a:xfrm>
            <a:off x="7692506" y="5379618"/>
            <a:ext cx="22752" cy="13859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4" name="Google Shape;2914;p74"/>
          <p:cNvSpPr/>
          <p:nvPr/>
        </p:nvSpPr>
        <p:spPr>
          <a:xfrm>
            <a:off x="7686158" y="53684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74"/>
          <p:cNvSpPr/>
          <p:nvPr/>
        </p:nvSpPr>
        <p:spPr>
          <a:xfrm>
            <a:off x="7711011" y="55168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74"/>
          <p:cNvSpPr/>
          <p:nvPr/>
        </p:nvSpPr>
        <p:spPr>
          <a:xfrm>
            <a:off x="7648117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7" name="Google Shape;2917;p74"/>
          <p:cNvCxnSpPr/>
          <p:nvPr/>
        </p:nvCxnSpPr>
        <p:spPr>
          <a:xfrm rot="10800000" flipH="1">
            <a:off x="7331588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8" name="Google Shape;2918;p74"/>
          <p:cNvCxnSpPr/>
          <p:nvPr/>
        </p:nvCxnSpPr>
        <p:spPr>
          <a:xfrm rot="10800000" flipH="1">
            <a:off x="7302196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9" name="Google Shape;2919;p74"/>
          <p:cNvSpPr/>
          <p:nvPr/>
        </p:nvSpPr>
        <p:spPr>
          <a:xfrm>
            <a:off x="7352778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0" name="Google Shape;2920;p74"/>
          <p:cNvSpPr/>
          <p:nvPr/>
        </p:nvSpPr>
        <p:spPr>
          <a:xfrm>
            <a:off x="7326010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74"/>
          <p:cNvSpPr/>
          <p:nvPr/>
        </p:nvSpPr>
        <p:spPr>
          <a:xfrm>
            <a:off x="7292987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p74"/>
          <p:cNvSpPr txBox="1"/>
          <p:nvPr/>
        </p:nvSpPr>
        <p:spPr>
          <a:xfrm>
            <a:off x="942609" y="5704146"/>
            <a:ext cx="6526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move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id=2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923" name="Google Shape;2923;p74"/>
          <p:cNvSpPr txBox="1"/>
          <p:nvPr/>
        </p:nvSpPr>
        <p:spPr>
          <a:xfrm>
            <a:off x="6342482" y="5704146"/>
            <a:ext cx="8004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flip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id=3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924" name="Google Shape;2924;p74"/>
          <p:cNvSpPr/>
          <p:nvPr/>
        </p:nvSpPr>
        <p:spPr>
          <a:xfrm rot="5400000">
            <a:off x="1154361" y="5185863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74"/>
          <p:cNvSpPr/>
          <p:nvPr/>
        </p:nvSpPr>
        <p:spPr>
          <a:xfrm rot="5400000">
            <a:off x="979916" y="5185863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6" name="Google Shape;2926;p74"/>
          <p:cNvGrpSpPr/>
          <p:nvPr/>
        </p:nvGrpSpPr>
        <p:grpSpPr>
          <a:xfrm rot="5400000">
            <a:off x="6453514" y="5134804"/>
            <a:ext cx="476527" cy="474013"/>
            <a:chOff x="10227642" y="3788449"/>
            <a:chExt cx="598921" cy="581187"/>
          </a:xfrm>
        </p:grpSpPr>
        <p:sp>
          <p:nvSpPr>
            <p:cNvPr id="2927" name="Google Shape;2927;p74"/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74"/>
            <p:cNvSpPr/>
            <p:nvPr/>
          </p:nvSpPr>
          <p:spPr>
            <a:xfrm rot="-5400000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29" name="Google Shape;2929;p74"/>
          <p:cNvCxnSpPr/>
          <p:nvPr/>
        </p:nvCxnSpPr>
        <p:spPr>
          <a:xfrm>
            <a:off x="8418271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0" name="Google Shape;2930;p74"/>
          <p:cNvCxnSpPr/>
          <p:nvPr/>
        </p:nvCxnSpPr>
        <p:spPr>
          <a:xfrm rot="10800000" flipH="1">
            <a:off x="8392420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1" name="Google Shape;2931;p74"/>
          <p:cNvCxnSpPr/>
          <p:nvPr/>
        </p:nvCxnSpPr>
        <p:spPr>
          <a:xfrm rot="10800000" flipH="1">
            <a:off x="8361535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2" name="Google Shape;2932;p74"/>
          <p:cNvCxnSpPr/>
          <p:nvPr/>
        </p:nvCxnSpPr>
        <p:spPr>
          <a:xfrm rot="10800000">
            <a:off x="8388265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3" name="Google Shape;2933;p74"/>
          <p:cNvCxnSpPr/>
          <p:nvPr/>
        </p:nvCxnSpPr>
        <p:spPr>
          <a:xfrm rot="10800000">
            <a:off x="8612591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4" name="Google Shape;2934;p74"/>
          <p:cNvCxnSpPr/>
          <p:nvPr/>
        </p:nvCxnSpPr>
        <p:spPr>
          <a:xfrm rot="10800000">
            <a:off x="8641851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5" name="Google Shape;2935;p74"/>
          <p:cNvCxnSpPr/>
          <p:nvPr/>
        </p:nvCxnSpPr>
        <p:spPr>
          <a:xfrm rot="10800000" flipH="1">
            <a:off x="8518628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6" name="Google Shape;2936;p74"/>
          <p:cNvCxnSpPr/>
          <p:nvPr/>
        </p:nvCxnSpPr>
        <p:spPr>
          <a:xfrm rot="10800000" flipH="1">
            <a:off x="8381590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7" name="Google Shape;2937;p74"/>
          <p:cNvCxnSpPr/>
          <p:nvPr/>
        </p:nvCxnSpPr>
        <p:spPr>
          <a:xfrm rot="10800000">
            <a:off x="8641819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8" name="Google Shape;2938;p74"/>
          <p:cNvCxnSpPr/>
          <p:nvPr/>
        </p:nvCxnSpPr>
        <p:spPr>
          <a:xfrm rot="10800000">
            <a:off x="8648525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9" name="Google Shape;2939;p74"/>
          <p:cNvCxnSpPr/>
          <p:nvPr/>
        </p:nvCxnSpPr>
        <p:spPr>
          <a:xfrm rot="10800000" flipH="1">
            <a:off x="8380302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0" name="Google Shape;2940;p74"/>
          <p:cNvCxnSpPr/>
          <p:nvPr/>
        </p:nvCxnSpPr>
        <p:spPr>
          <a:xfrm>
            <a:off x="8542255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1" name="Google Shape;2941;p74"/>
          <p:cNvCxnSpPr/>
          <p:nvPr/>
        </p:nvCxnSpPr>
        <p:spPr>
          <a:xfrm rot="10800000" flipH="1">
            <a:off x="8529229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2" name="Google Shape;2942;p74"/>
          <p:cNvCxnSpPr/>
          <p:nvPr/>
        </p:nvCxnSpPr>
        <p:spPr>
          <a:xfrm rot="10800000" flipH="1">
            <a:off x="8440910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3" name="Google Shape;2943;p74"/>
          <p:cNvSpPr/>
          <p:nvPr/>
        </p:nvSpPr>
        <p:spPr>
          <a:xfrm>
            <a:off x="8557992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74"/>
          <p:cNvSpPr/>
          <p:nvPr/>
        </p:nvSpPr>
        <p:spPr>
          <a:xfrm>
            <a:off x="8422593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74"/>
          <p:cNvSpPr/>
          <p:nvPr/>
        </p:nvSpPr>
        <p:spPr>
          <a:xfrm>
            <a:off x="8364829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74"/>
          <p:cNvSpPr/>
          <p:nvPr/>
        </p:nvSpPr>
        <p:spPr>
          <a:xfrm>
            <a:off x="8514942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74"/>
          <p:cNvSpPr/>
          <p:nvPr/>
        </p:nvSpPr>
        <p:spPr>
          <a:xfrm>
            <a:off x="8527246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74"/>
          <p:cNvSpPr/>
          <p:nvPr/>
        </p:nvSpPr>
        <p:spPr>
          <a:xfrm>
            <a:off x="8607502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74"/>
          <p:cNvSpPr/>
          <p:nvPr/>
        </p:nvSpPr>
        <p:spPr>
          <a:xfrm>
            <a:off x="8399270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74"/>
          <p:cNvSpPr/>
          <p:nvPr/>
        </p:nvSpPr>
        <p:spPr>
          <a:xfrm>
            <a:off x="8647261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74"/>
          <p:cNvSpPr/>
          <p:nvPr/>
        </p:nvSpPr>
        <p:spPr>
          <a:xfrm>
            <a:off x="8373343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74"/>
          <p:cNvSpPr/>
          <p:nvPr/>
        </p:nvSpPr>
        <p:spPr>
          <a:xfrm>
            <a:off x="8632620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74"/>
          <p:cNvSpPr/>
          <p:nvPr/>
        </p:nvSpPr>
        <p:spPr>
          <a:xfrm>
            <a:off x="8710547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Google Shape;2954;p74"/>
          <p:cNvSpPr/>
          <p:nvPr/>
        </p:nvSpPr>
        <p:spPr>
          <a:xfrm>
            <a:off x="8663925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Google Shape;2955;p74"/>
          <p:cNvSpPr/>
          <p:nvPr/>
        </p:nvSpPr>
        <p:spPr>
          <a:xfrm>
            <a:off x="8375777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74"/>
          <p:cNvSpPr/>
          <p:nvPr/>
        </p:nvSpPr>
        <p:spPr>
          <a:xfrm>
            <a:off x="8338779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74"/>
          <p:cNvSpPr/>
          <p:nvPr/>
        </p:nvSpPr>
        <p:spPr>
          <a:xfrm>
            <a:off x="8380480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8" name="Google Shape;2958;p74"/>
          <p:cNvCxnSpPr/>
          <p:nvPr/>
        </p:nvCxnSpPr>
        <p:spPr>
          <a:xfrm rot="10800000" flipH="1">
            <a:off x="8673355" y="5048125"/>
            <a:ext cx="45145" cy="146051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59" name="Google Shape;2959;p74"/>
          <p:cNvCxnSpPr/>
          <p:nvPr/>
        </p:nvCxnSpPr>
        <p:spPr>
          <a:xfrm rot="10800000" flipH="1">
            <a:off x="8728331" y="4903840"/>
            <a:ext cx="29315" cy="1259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0" name="Google Shape;2960;p74"/>
          <p:cNvSpPr/>
          <p:nvPr/>
        </p:nvSpPr>
        <p:spPr>
          <a:xfrm>
            <a:off x="8714873" y="50369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p74"/>
          <p:cNvSpPr/>
          <p:nvPr/>
        </p:nvSpPr>
        <p:spPr>
          <a:xfrm>
            <a:off x="8749509" y="48835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p74"/>
          <p:cNvSpPr/>
          <p:nvPr/>
        </p:nvSpPr>
        <p:spPr>
          <a:xfrm>
            <a:off x="8667272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3" name="Google Shape;2963;p74"/>
          <p:cNvCxnSpPr/>
          <p:nvPr/>
        </p:nvCxnSpPr>
        <p:spPr>
          <a:xfrm rot="10800000" flipH="1">
            <a:off x="8350743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4" name="Google Shape;2964;p74"/>
          <p:cNvCxnSpPr/>
          <p:nvPr/>
        </p:nvCxnSpPr>
        <p:spPr>
          <a:xfrm rot="10800000" flipH="1">
            <a:off x="8321351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5" name="Google Shape;2965;p74"/>
          <p:cNvSpPr/>
          <p:nvPr/>
        </p:nvSpPr>
        <p:spPr>
          <a:xfrm>
            <a:off x="8371933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74"/>
          <p:cNvSpPr/>
          <p:nvPr/>
        </p:nvSpPr>
        <p:spPr>
          <a:xfrm>
            <a:off x="8345165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p74"/>
          <p:cNvSpPr/>
          <p:nvPr/>
        </p:nvSpPr>
        <p:spPr>
          <a:xfrm>
            <a:off x="8312142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8" name="Google Shape;2968;p74"/>
          <p:cNvCxnSpPr/>
          <p:nvPr/>
        </p:nvCxnSpPr>
        <p:spPr>
          <a:xfrm>
            <a:off x="9521728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9" name="Google Shape;2969;p74"/>
          <p:cNvCxnSpPr/>
          <p:nvPr/>
        </p:nvCxnSpPr>
        <p:spPr>
          <a:xfrm rot="10800000" flipH="1">
            <a:off x="9495877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0" name="Google Shape;2970;p74"/>
          <p:cNvCxnSpPr/>
          <p:nvPr/>
        </p:nvCxnSpPr>
        <p:spPr>
          <a:xfrm rot="10800000" flipH="1">
            <a:off x="9464992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1" name="Google Shape;2971;p74"/>
          <p:cNvCxnSpPr/>
          <p:nvPr/>
        </p:nvCxnSpPr>
        <p:spPr>
          <a:xfrm rot="10800000">
            <a:off x="9491722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2" name="Google Shape;2972;p74"/>
          <p:cNvCxnSpPr/>
          <p:nvPr/>
        </p:nvCxnSpPr>
        <p:spPr>
          <a:xfrm rot="10800000">
            <a:off x="9716048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3" name="Google Shape;2973;p74"/>
          <p:cNvCxnSpPr/>
          <p:nvPr/>
        </p:nvCxnSpPr>
        <p:spPr>
          <a:xfrm rot="10800000">
            <a:off x="9745308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4" name="Google Shape;2974;p74"/>
          <p:cNvCxnSpPr/>
          <p:nvPr/>
        </p:nvCxnSpPr>
        <p:spPr>
          <a:xfrm rot="10800000" flipH="1">
            <a:off x="9622085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5" name="Google Shape;2975;p74"/>
          <p:cNvCxnSpPr/>
          <p:nvPr/>
        </p:nvCxnSpPr>
        <p:spPr>
          <a:xfrm rot="10800000" flipH="1">
            <a:off x="9485047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6" name="Google Shape;2976;p74"/>
          <p:cNvCxnSpPr/>
          <p:nvPr/>
        </p:nvCxnSpPr>
        <p:spPr>
          <a:xfrm rot="10800000">
            <a:off x="9745276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7" name="Google Shape;2977;p74"/>
          <p:cNvCxnSpPr/>
          <p:nvPr/>
        </p:nvCxnSpPr>
        <p:spPr>
          <a:xfrm rot="10800000">
            <a:off x="9751982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8" name="Google Shape;2978;p74"/>
          <p:cNvCxnSpPr/>
          <p:nvPr/>
        </p:nvCxnSpPr>
        <p:spPr>
          <a:xfrm rot="10800000" flipH="1">
            <a:off x="9483759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9" name="Google Shape;2979;p74"/>
          <p:cNvCxnSpPr/>
          <p:nvPr/>
        </p:nvCxnSpPr>
        <p:spPr>
          <a:xfrm>
            <a:off x="9645712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0" name="Google Shape;2980;p74"/>
          <p:cNvCxnSpPr/>
          <p:nvPr/>
        </p:nvCxnSpPr>
        <p:spPr>
          <a:xfrm rot="10800000" flipH="1">
            <a:off x="9632686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1" name="Google Shape;2981;p74"/>
          <p:cNvCxnSpPr/>
          <p:nvPr/>
        </p:nvCxnSpPr>
        <p:spPr>
          <a:xfrm rot="10800000" flipH="1">
            <a:off x="9544367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2" name="Google Shape;2982;p74"/>
          <p:cNvSpPr/>
          <p:nvPr/>
        </p:nvSpPr>
        <p:spPr>
          <a:xfrm>
            <a:off x="9661449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Google Shape;2983;p74"/>
          <p:cNvSpPr/>
          <p:nvPr/>
        </p:nvSpPr>
        <p:spPr>
          <a:xfrm>
            <a:off x="9526050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p74"/>
          <p:cNvSpPr/>
          <p:nvPr/>
        </p:nvSpPr>
        <p:spPr>
          <a:xfrm>
            <a:off x="9468286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74"/>
          <p:cNvSpPr/>
          <p:nvPr/>
        </p:nvSpPr>
        <p:spPr>
          <a:xfrm>
            <a:off x="9618399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74"/>
          <p:cNvSpPr/>
          <p:nvPr/>
        </p:nvSpPr>
        <p:spPr>
          <a:xfrm>
            <a:off x="9630703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Google Shape;2987;p74"/>
          <p:cNvSpPr/>
          <p:nvPr/>
        </p:nvSpPr>
        <p:spPr>
          <a:xfrm>
            <a:off x="9710959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p74"/>
          <p:cNvSpPr/>
          <p:nvPr/>
        </p:nvSpPr>
        <p:spPr>
          <a:xfrm>
            <a:off x="9502727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Google Shape;2989;p74"/>
          <p:cNvSpPr/>
          <p:nvPr/>
        </p:nvSpPr>
        <p:spPr>
          <a:xfrm>
            <a:off x="9750718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Google Shape;2990;p74"/>
          <p:cNvSpPr/>
          <p:nvPr/>
        </p:nvSpPr>
        <p:spPr>
          <a:xfrm>
            <a:off x="9476800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Google Shape;2991;p74"/>
          <p:cNvSpPr/>
          <p:nvPr/>
        </p:nvSpPr>
        <p:spPr>
          <a:xfrm>
            <a:off x="9736077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74"/>
          <p:cNvSpPr/>
          <p:nvPr/>
        </p:nvSpPr>
        <p:spPr>
          <a:xfrm>
            <a:off x="9814004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p74"/>
          <p:cNvSpPr/>
          <p:nvPr/>
        </p:nvSpPr>
        <p:spPr>
          <a:xfrm>
            <a:off x="9767382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Google Shape;2994;p74"/>
          <p:cNvSpPr/>
          <p:nvPr/>
        </p:nvSpPr>
        <p:spPr>
          <a:xfrm>
            <a:off x="9479234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74"/>
          <p:cNvSpPr/>
          <p:nvPr/>
        </p:nvSpPr>
        <p:spPr>
          <a:xfrm>
            <a:off x="9442236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74"/>
          <p:cNvSpPr/>
          <p:nvPr/>
        </p:nvSpPr>
        <p:spPr>
          <a:xfrm>
            <a:off x="9483937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7" name="Google Shape;2997;p74"/>
          <p:cNvCxnSpPr/>
          <p:nvPr/>
        </p:nvCxnSpPr>
        <p:spPr>
          <a:xfrm rot="10800000">
            <a:off x="9630543" y="5107563"/>
            <a:ext cx="146269" cy="86614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8" name="Google Shape;2998;p74"/>
          <p:cNvCxnSpPr/>
          <p:nvPr/>
        </p:nvCxnSpPr>
        <p:spPr>
          <a:xfrm rot="10800000">
            <a:off x="9485619" y="5070743"/>
            <a:ext cx="115338" cy="30296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9" name="Google Shape;2999;p74"/>
          <p:cNvSpPr/>
          <p:nvPr/>
        </p:nvSpPr>
        <p:spPr>
          <a:xfrm>
            <a:off x="9606522" y="510103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p74"/>
          <p:cNvSpPr/>
          <p:nvPr/>
        </p:nvSpPr>
        <p:spPr>
          <a:xfrm>
            <a:off x="9464739" y="50622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74"/>
          <p:cNvSpPr/>
          <p:nvPr/>
        </p:nvSpPr>
        <p:spPr>
          <a:xfrm>
            <a:off x="9770729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2" name="Google Shape;3002;p74"/>
          <p:cNvCxnSpPr/>
          <p:nvPr/>
        </p:nvCxnSpPr>
        <p:spPr>
          <a:xfrm rot="10800000" flipH="1">
            <a:off x="9454200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3" name="Google Shape;3003;p74"/>
          <p:cNvCxnSpPr/>
          <p:nvPr/>
        </p:nvCxnSpPr>
        <p:spPr>
          <a:xfrm rot="10800000" flipH="1">
            <a:off x="9424808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4" name="Google Shape;3004;p74"/>
          <p:cNvSpPr/>
          <p:nvPr/>
        </p:nvSpPr>
        <p:spPr>
          <a:xfrm>
            <a:off x="9475390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74"/>
          <p:cNvSpPr/>
          <p:nvPr/>
        </p:nvSpPr>
        <p:spPr>
          <a:xfrm>
            <a:off x="9448622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p74"/>
          <p:cNvSpPr/>
          <p:nvPr/>
        </p:nvSpPr>
        <p:spPr>
          <a:xfrm>
            <a:off x="9415599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7" name="Google Shape;3007;p74"/>
          <p:cNvCxnSpPr/>
          <p:nvPr/>
        </p:nvCxnSpPr>
        <p:spPr>
          <a:xfrm>
            <a:off x="10601848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8" name="Google Shape;3008;p74"/>
          <p:cNvCxnSpPr/>
          <p:nvPr/>
        </p:nvCxnSpPr>
        <p:spPr>
          <a:xfrm rot="10800000" flipH="1">
            <a:off x="10575997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9" name="Google Shape;3009;p74"/>
          <p:cNvCxnSpPr/>
          <p:nvPr/>
        </p:nvCxnSpPr>
        <p:spPr>
          <a:xfrm rot="10800000" flipH="1">
            <a:off x="10545112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0" name="Google Shape;3010;p74"/>
          <p:cNvCxnSpPr/>
          <p:nvPr/>
        </p:nvCxnSpPr>
        <p:spPr>
          <a:xfrm rot="10800000">
            <a:off x="10571842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1" name="Google Shape;3011;p74"/>
          <p:cNvCxnSpPr/>
          <p:nvPr/>
        </p:nvCxnSpPr>
        <p:spPr>
          <a:xfrm rot="10800000">
            <a:off x="10796168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2" name="Google Shape;3012;p74"/>
          <p:cNvCxnSpPr/>
          <p:nvPr/>
        </p:nvCxnSpPr>
        <p:spPr>
          <a:xfrm rot="10800000">
            <a:off x="10825428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3" name="Google Shape;3013;p74"/>
          <p:cNvCxnSpPr/>
          <p:nvPr/>
        </p:nvCxnSpPr>
        <p:spPr>
          <a:xfrm rot="10800000" flipH="1">
            <a:off x="10702205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4" name="Google Shape;3014;p74"/>
          <p:cNvCxnSpPr/>
          <p:nvPr/>
        </p:nvCxnSpPr>
        <p:spPr>
          <a:xfrm rot="10800000" flipH="1">
            <a:off x="10565167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5" name="Google Shape;3015;p74"/>
          <p:cNvCxnSpPr/>
          <p:nvPr/>
        </p:nvCxnSpPr>
        <p:spPr>
          <a:xfrm rot="10800000">
            <a:off x="10825396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6" name="Google Shape;3016;p74"/>
          <p:cNvCxnSpPr/>
          <p:nvPr/>
        </p:nvCxnSpPr>
        <p:spPr>
          <a:xfrm rot="10800000">
            <a:off x="10832102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7" name="Google Shape;3017;p74"/>
          <p:cNvCxnSpPr/>
          <p:nvPr/>
        </p:nvCxnSpPr>
        <p:spPr>
          <a:xfrm rot="10800000" flipH="1">
            <a:off x="10563879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8" name="Google Shape;3018;p74"/>
          <p:cNvCxnSpPr/>
          <p:nvPr/>
        </p:nvCxnSpPr>
        <p:spPr>
          <a:xfrm>
            <a:off x="10725832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9" name="Google Shape;3019;p74"/>
          <p:cNvCxnSpPr/>
          <p:nvPr/>
        </p:nvCxnSpPr>
        <p:spPr>
          <a:xfrm rot="10800000" flipH="1">
            <a:off x="10712806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0" name="Google Shape;3020;p74"/>
          <p:cNvCxnSpPr/>
          <p:nvPr/>
        </p:nvCxnSpPr>
        <p:spPr>
          <a:xfrm rot="10800000" flipH="1">
            <a:off x="10624487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1" name="Google Shape;3021;p74"/>
          <p:cNvSpPr/>
          <p:nvPr/>
        </p:nvSpPr>
        <p:spPr>
          <a:xfrm>
            <a:off x="10741569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74"/>
          <p:cNvSpPr/>
          <p:nvPr/>
        </p:nvSpPr>
        <p:spPr>
          <a:xfrm>
            <a:off x="10606170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Google Shape;3023;p74"/>
          <p:cNvSpPr/>
          <p:nvPr/>
        </p:nvSpPr>
        <p:spPr>
          <a:xfrm>
            <a:off x="10548406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74"/>
          <p:cNvSpPr/>
          <p:nvPr/>
        </p:nvSpPr>
        <p:spPr>
          <a:xfrm>
            <a:off x="10698519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74"/>
          <p:cNvSpPr/>
          <p:nvPr/>
        </p:nvSpPr>
        <p:spPr>
          <a:xfrm>
            <a:off x="10710823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74"/>
          <p:cNvSpPr/>
          <p:nvPr/>
        </p:nvSpPr>
        <p:spPr>
          <a:xfrm>
            <a:off x="10791079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p74"/>
          <p:cNvSpPr/>
          <p:nvPr/>
        </p:nvSpPr>
        <p:spPr>
          <a:xfrm>
            <a:off x="10582847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74"/>
          <p:cNvSpPr/>
          <p:nvPr/>
        </p:nvSpPr>
        <p:spPr>
          <a:xfrm>
            <a:off x="10830838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p74"/>
          <p:cNvSpPr/>
          <p:nvPr/>
        </p:nvSpPr>
        <p:spPr>
          <a:xfrm>
            <a:off x="10556920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74"/>
          <p:cNvSpPr/>
          <p:nvPr/>
        </p:nvSpPr>
        <p:spPr>
          <a:xfrm>
            <a:off x="10816197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74"/>
          <p:cNvSpPr/>
          <p:nvPr/>
        </p:nvSpPr>
        <p:spPr>
          <a:xfrm>
            <a:off x="10894124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p74"/>
          <p:cNvSpPr/>
          <p:nvPr/>
        </p:nvSpPr>
        <p:spPr>
          <a:xfrm>
            <a:off x="10847502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74"/>
          <p:cNvSpPr/>
          <p:nvPr/>
        </p:nvSpPr>
        <p:spPr>
          <a:xfrm>
            <a:off x="10559354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74"/>
          <p:cNvSpPr/>
          <p:nvPr/>
        </p:nvSpPr>
        <p:spPr>
          <a:xfrm>
            <a:off x="10522356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74"/>
          <p:cNvSpPr/>
          <p:nvPr/>
        </p:nvSpPr>
        <p:spPr>
          <a:xfrm>
            <a:off x="10564057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6" name="Google Shape;3036;p74"/>
          <p:cNvCxnSpPr/>
          <p:nvPr/>
        </p:nvCxnSpPr>
        <p:spPr>
          <a:xfrm flipH="1">
            <a:off x="10741624" y="5194176"/>
            <a:ext cx="115308" cy="133054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7" name="Google Shape;3037;p74"/>
          <p:cNvCxnSpPr/>
          <p:nvPr/>
        </p:nvCxnSpPr>
        <p:spPr>
          <a:xfrm flipH="1">
            <a:off x="10658852" y="5344208"/>
            <a:ext cx="74541" cy="93176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8" name="Google Shape;3038;p74"/>
          <p:cNvSpPr/>
          <p:nvPr/>
        </p:nvSpPr>
        <p:spPr>
          <a:xfrm>
            <a:off x="10731060" y="53255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74"/>
          <p:cNvSpPr/>
          <p:nvPr/>
        </p:nvSpPr>
        <p:spPr>
          <a:xfrm>
            <a:off x="10645665" y="54423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74"/>
          <p:cNvSpPr/>
          <p:nvPr/>
        </p:nvSpPr>
        <p:spPr>
          <a:xfrm>
            <a:off x="10850849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1" name="Google Shape;3041;p74"/>
          <p:cNvCxnSpPr/>
          <p:nvPr/>
        </p:nvCxnSpPr>
        <p:spPr>
          <a:xfrm rot="10800000" flipH="1">
            <a:off x="10534320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2" name="Google Shape;3042;p74"/>
          <p:cNvCxnSpPr/>
          <p:nvPr/>
        </p:nvCxnSpPr>
        <p:spPr>
          <a:xfrm rot="10800000" flipH="1">
            <a:off x="10504928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3" name="Google Shape;3043;p74"/>
          <p:cNvSpPr/>
          <p:nvPr/>
        </p:nvSpPr>
        <p:spPr>
          <a:xfrm>
            <a:off x="10555510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74"/>
          <p:cNvSpPr/>
          <p:nvPr/>
        </p:nvSpPr>
        <p:spPr>
          <a:xfrm>
            <a:off x="10528742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74"/>
          <p:cNvSpPr/>
          <p:nvPr/>
        </p:nvSpPr>
        <p:spPr>
          <a:xfrm>
            <a:off x="10495719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74"/>
          <p:cNvSpPr/>
          <p:nvPr/>
        </p:nvSpPr>
        <p:spPr>
          <a:xfrm>
            <a:off x="7739536" y="4989637"/>
            <a:ext cx="259980" cy="528637"/>
          </a:xfrm>
          <a:custGeom>
            <a:avLst/>
            <a:gdLst/>
            <a:ahLst/>
            <a:cxnLst/>
            <a:rect l="l" t="t" r="r" b="b"/>
            <a:pathLst>
              <a:path w="259980" h="528637" extrusionOk="0">
                <a:moveTo>
                  <a:pt x="0" y="528637"/>
                </a:moveTo>
                <a:cubicBezTo>
                  <a:pt x="107156" y="484584"/>
                  <a:pt x="214313" y="440531"/>
                  <a:pt x="247650" y="352425"/>
                </a:cubicBezTo>
                <a:cubicBezTo>
                  <a:pt x="280988" y="264319"/>
                  <a:pt x="240506" y="132159"/>
                  <a:pt x="200025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74"/>
          <p:cNvSpPr/>
          <p:nvPr/>
        </p:nvSpPr>
        <p:spPr>
          <a:xfrm>
            <a:off x="8263411" y="4808935"/>
            <a:ext cx="481012" cy="237852"/>
          </a:xfrm>
          <a:custGeom>
            <a:avLst/>
            <a:gdLst/>
            <a:ahLst/>
            <a:cxnLst/>
            <a:rect l="l" t="t" r="r" b="b"/>
            <a:pathLst>
              <a:path w="481012" h="237852" extrusionOk="0">
                <a:moveTo>
                  <a:pt x="481012" y="66402"/>
                </a:moveTo>
                <a:cubicBezTo>
                  <a:pt x="361553" y="23539"/>
                  <a:pt x="242094" y="-19323"/>
                  <a:pt x="161925" y="9252"/>
                </a:cubicBezTo>
                <a:cubicBezTo>
                  <a:pt x="81756" y="37827"/>
                  <a:pt x="40878" y="137839"/>
                  <a:pt x="0" y="23785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74"/>
          <p:cNvSpPr/>
          <p:nvPr/>
        </p:nvSpPr>
        <p:spPr>
          <a:xfrm>
            <a:off x="9370871" y="5061074"/>
            <a:ext cx="154602" cy="428625"/>
          </a:xfrm>
          <a:custGeom>
            <a:avLst/>
            <a:gdLst/>
            <a:ahLst/>
            <a:cxnLst/>
            <a:rect l="l" t="t" r="r" b="b"/>
            <a:pathLst>
              <a:path w="154602" h="428625" extrusionOk="0">
                <a:moveTo>
                  <a:pt x="78402" y="0"/>
                </a:moveTo>
                <a:cubicBezTo>
                  <a:pt x="33952" y="73819"/>
                  <a:pt x="-10498" y="147638"/>
                  <a:pt x="2202" y="219075"/>
                </a:cubicBezTo>
                <a:cubicBezTo>
                  <a:pt x="14902" y="290512"/>
                  <a:pt x="84752" y="359568"/>
                  <a:pt x="154602" y="428625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74"/>
          <p:cNvSpPr/>
          <p:nvPr/>
        </p:nvSpPr>
        <p:spPr>
          <a:xfrm>
            <a:off x="10620848" y="5465887"/>
            <a:ext cx="428625" cy="86212"/>
          </a:xfrm>
          <a:custGeom>
            <a:avLst/>
            <a:gdLst/>
            <a:ahLst/>
            <a:cxnLst/>
            <a:rect l="l" t="t" r="r" b="b"/>
            <a:pathLst>
              <a:path w="428625" h="86212" extrusionOk="0">
                <a:moveTo>
                  <a:pt x="0" y="0"/>
                </a:moveTo>
                <a:cubicBezTo>
                  <a:pt x="78581" y="40481"/>
                  <a:pt x="157163" y="80963"/>
                  <a:pt x="228600" y="85725"/>
                </a:cubicBezTo>
                <a:cubicBezTo>
                  <a:pt x="300038" y="90488"/>
                  <a:pt x="364331" y="59531"/>
                  <a:pt x="428625" y="28575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p74"/>
          <p:cNvSpPr/>
          <p:nvPr/>
        </p:nvSpPr>
        <p:spPr>
          <a:xfrm>
            <a:off x="2500786" y="5164477"/>
            <a:ext cx="376237" cy="53760"/>
          </a:xfrm>
          <a:custGeom>
            <a:avLst/>
            <a:gdLst/>
            <a:ahLst/>
            <a:cxnLst/>
            <a:rect l="l" t="t" r="r" b="b"/>
            <a:pathLst>
              <a:path w="376237" h="53760" extrusionOk="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p74"/>
          <p:cNvSpPr/>
          <p:nvPr/>
        </p:nvSpPr>
        <p:spPr>
          <a:xfrm flipH="1">
            <a:off x="1857421" y="5176348"/>
            <a:ext cx="376237" cy="53760"/>
          </a:xfrm>
          <a:custGeom>
            <a:avLst/>
            <a:gdLst/>
            <a:ahLst/>
            <a:cxnLst/>
            <a:rect l="l" t="t" r="r" b="b"/>
            <a:pathLst>
              <a:path w="376237" h="53760" extrusionOk="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74"/>
          <p:cNvSpPr/>
          <p:nvPr/>
        </p:nvSpPr>
        <p:spPr>
          <a:xfrm rot="-5400000" flipH="1">
            <a:off x="1509642" y="1511990"/>
            <a:ext cx="306435" cy="322784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74"/>
          <p:cNvSpPr/>
          <p:nvPr/>
        </p:nvSpPr>
        <p:spPr>
          <a:xfrm rot="5400000">
            <a:off x="2263629" y="1511992"/>
            <a:ext cx="306435" cy="322784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p74"/>
          <p:cNvSpPr/>
          <p:nvPr/>
        </p:nvSpPr>
        <p:spPr>
          <a:xfrm>
            <a:off x="882318" y="3151528"/>
            <a:ext cx="555101" cy="555101"/>
          </a:xfrm>
          <a:prstGeom prst="octagon">
            <a:avLst>
              <a:gd name="adj" fmla="val 29289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Arial Narrow" panose="020B0606020202030204" pitchFamily="34" charset="0"/>
                <a:ea typeface="Arial"/>
                <a:cs typeface="Arial"/>
                <a:sym typeface="Arial"/>
              </a:rPr>
              <a:t>LAND</a:t>
            </a:r>
            <a:endParaRPr>
              <a:latin typeface="Arial Narrow" panose="020B0606020202030204" pitchFamily="34" charset="0"/>
            </a:endParaRPr>
          </a:p>
        </p:txBody>
      </p:sp>
      <p:sp>
        <p:nvSpPr>
          <p:cNvPr id="3055" name="Google Shape;3055;p74"/>
          <p:cNvSpPr txBox="1"/>
          <p:nvPr/>
        </p:nvSpPr>
        <p:spPr>
          <a:xfrm>
            <a:off x="765849" y="3776334"/>
            <a:ext cx="818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land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id=6</a:t>
            </a:r>
            <a:endParaRPr>
              <a:latin typeface="Bahnschrift Light" panose="020B0502040204020203" pitchFamily="34" charset="0"/>
            </a:endParaRPr>
          </a:p>
        </p:txBody>
      </p:sp>
      <p:cxnSp>
        <p:nvCxnSpPr>
          <p:cNvPr id="3056" name="Google Shape;3056;p74"/>
          <p:cNvCxnSpPr/>
          <p:nvPr/>
        </p:nvCxnSpPr>
        <p:spPr>
          <a:xfrm>
            <a:off x="822395" y="281754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7" name="Google Shape;3057;p74"/>
          <p:cNvCxnSpPr/>
          <p:nvPr/>
        </p:nvCxnSpPr>
        <p:spPr>
          <a:xfrm>
            <a:off x="4566229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8" name="Google Shape;3058;p74"/>
          <p:cNvCxnSpPr/>
          <p:nvPr/>
        </p:nvCxnSpPr>
        <p:spPr>
          <a:xfrm rot="10800000" flipH="1">
            <a:off x="4540378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9" name="Google Shape;3059;p74"/>
          <p:cNvCxnSpPr/>
          <p:nvPr/>
        </p:nvCxnSpPr>
        <p:spPr>
          <a:xfrm rot="10800000" flipH="1">
            <a:off x="4509493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0" name="Google Shape;3060;p74"/>
          <p:cNvCxnSpPr/>
          <p:nvPr/>
        </p:nvCxnSpPr>
        <p:spPr>
          <a:xfrm rot="10800000">
            <a:off x="4536223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1" name="Google Shape;3061;p74"/>
          <p:cNvCxnSpPr/>
          <p:nvPr/>
        </p:nvCxnSpPr>
        <p:spPr>
          <a:xfrm rot="10800000">
            <a:off x="4760549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2" name="Google Shape;3062;p74"/>
          <p:cNvCxnSpPr/>
          <p:nvPr/>
        </p:nvCxnSpPr>
        <p:spPr>
          <a:xfrm rot="10800000">
            <a:off x="4789809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3" name="Google Shape;3063;p74"/>
          <p:cNvCxnSpPr/>
          <p:nvPr/>
        </p:nvCxnSpPr>
        <p:spPr>
          <a:xfrm rot="10800000" flipH="1">
            <a:off x="4666586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4" name="Google Shape;3064;p74"/>
          <p:cNvCxnSpPr/>
          <p:nvPr/>
        </p:nvCxnSpPr>
        <p:spPr>
          <a:xfrm rot="10800000" flipH="1">
            <a:off x="4529548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5" name="Google Shape;3065;p74"/>
          <p:cNvCxnSpPr/>
          <p:nvPr/>
        </p:nvCxnSpPr>
        <p:spPr>
          <a:xfrm rot="10800000">
            <a:off x="4789777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6" name="Google Shape;3066;p74"/>
          <p:cNvCxnSpPr/>
          <p:nvPr/>
        </p:nvCxnSpPr>
        <p:spPr>
          <a:xfrm rot="10800000">
            <a:off x="4796483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7" name="Google Shape;3067;p74"/>
          <p:cNvCxnSpPr/>
          <p:nvPr/>
        </p:nvCxnSpPr>
        <p:spPr>
          <a:xfrm rot="10800000" flipH="1">
            <a:off x="4528260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8" name="Google Shape;3068;p74"/>
          <p:cNvCxnSpPr/>
          <p:nvPr/>
        </p:nvCxnSpPr>
        <p:spPr>
          <a:xfrm>
            <a:off x="4816617" y="3321264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9" name="Google Shape;3069;p74"/>
          <p:cNvCxnSpPr/>
          <p:nvPr/>
        </p:nvCxnSpPr>
        <p:spPr>
          <a:xfrm>
            <a:off x="4836048" y="3489142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0" name="Google Shape;3070;p74"/>
          <p:cNvCxnSpPr/>
          <p:nvPr/>
        </p:nvCxnSpPr>
        <p:spPr>
          <a:xfrm>
            <a:off x="4690213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1" name="Google Shape;3071;p74"/>
          <p:cNvCxnSpPr/>
          <p:nvPr/>
        </p:nvCxnSpPr>
        <p:spPr>
          <a:xfrm rot="10800000" flipH="1">
            <a:off x="4491597" y="3351535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2" name="Google Shape;3072;p74"/>
          <p:cNvCxnSpPr/>
          <p:nvPr/>
        </p:nvCxnSpPr>
        <p:spPr>
          <a:xfrm rot="10800000" flipH="1">
            <a:off x="4462205" y="3487873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3" name="Google Shape;3073;p74"/>
          <p:cNvCxnSpPr/>
          <p:nvPr/>
        </p:nvCxnSpPr>
        <p:spPr>
          <a:xfrm rot="10800000" flipH="1">
            <a:off x="4677187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4" name="Google Shape;3074;p74"/>
          <p:cNvCxnSpPr/>
          <p:nvPr/>
        </p:nvCxnSpPr>
        <p:spPr>
          <a:xfrm rot="10800000" flipH="1">
            <a:off x="4588868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5" name="Google Shape;3075;p74"/>
          <p:cNvSpPr/>
          <p:nvPr/>
        </p:nvSpPr>
        <p:spPr>
          <a:xfrm>
            <a:off x="4829700" y="34779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74"/>
          <p:cNvSpPr/>
          <p:nvPr/>
        </p:nvSpPr>
        <p:spPr>
          <a:xfrm>
            <a:off x="4845318" y="36518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p74"/>
          <p:cNvSpPr/>
          <p:nvPr/>
        </p:nvSpPr>
        <p:spPr>
          <a:xfrm>
            <a:off x="4810534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74"/>
          <p:cNvSpPr/>
          <p:nvPr/>
        </p:nvSpPr>
        <p:spPr>
          <a:xfrm>
            <a:off x="4705950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74"/>
          <p:cNvSpPr/>
          <p:nvPr/>
        </p:nvSpPr>
        <p:spPr>
          <a:xfrm>
            <a:off x="4570551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74"/>
          <p:cNvSpPr/>
          <p:nvPr/>
        </p:nvSpPr>
        <p:spPr>
          <a:xfrm>
            <a:off x="4512787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74"/>
          <p:cNvSpPr/>
          <p:nvPr/>
        </p:nvSpPr>
        <p:spPr>
          <a:xfrm>
            <a:off x="4486019" y="34706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74"/>
          <p:cNvSpPr/>
          <p:nvPr/>
        </p:nvSpPr>
        <p:spPr>
          <a:xfrm>
            <a:off x="4452996" y="36346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74"/>
          <p:cNvSpPr/>
          <p:nvPr/>
        </p:nvSpPr>
        <p:spPr>
          <a:xfrm>
            <a:off x="4662900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74"/>
          <p:cNvSpPr/>
          <p:nvPr/>
        </p:nvSpPr>
        <p:spPr>
          <a:xfrm>
            <a:off x="4675204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74"/>
          <p:cNvSpPr/>
          <p:nvPr/>
        </p:nvSpPr>
        <p:spPr>
          <a:xfrm>
            <a:off x="4755460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74"/>
          <p:cNvSpPr/>
          <p:nvPr/>
        </p:nvSpPr>
        <p:spPr>
          <a:xfrm>
            <a:off x="4547228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74"/>
          <p:cNvSpPr/>
          <p:nvPr/>
        </p:nvSpPr>
        <p:spPr>
          <a:xfrm>
            <a:off x="4795219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74"/>
          <p:cNvSpPr/>
          <p:nvPr/>
        </p:nvSpPr>
        <p:spPr>
          <a:xfrm>
            <a:off x="4521301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74"/>
          <p:cNvSpPr/>
          <p:nvPr/>
        </p:nvSpPr>
        <p:spPr>
          <a:xfrm>
            <a:off x="4780578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74"/>
          <p:cNvSpPr/>
          <p:nvPr/>
        </p:nvSpPr>
        <p:spPr>
          <a:xfrm>
            <a:off x="4858505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74"/>
          <p:cNvSpPr/>
          <p:nvPr/>
        </p:nvSpPr>
        <p:spPr>
          <a:xfrm>
            <a:off x="4811883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74"/>
          <p:cNvSpPr/>
          <p:nvPr/>
        </p:nvSpPr>
        <p:spPr>
          <a:xfrm>
            <a:off x="4523735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p74"/>
          <p:cNvSpPr/>
          <p:nvPr/>
        </p:nvSpPr>
        <p:spPr>
          <a:xfrm>
            <a:off x="4486737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74"/>
          <p:cNvSpPr/>
          <p:nvPr/>
        </p:nvSpPr>
        <p:spPr>
          <a:xfrm>
            <a:off x="4528438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5" name="Google Shape;3095;p74"/>
          <p:cNvCxnSpPr/>
          <p:nvPr/>
        </p:nvCxnSpPr>
        <p:spPr>
          <a:xfrm>
            <a:off x="1992505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6" name="Google Shape;3096;p74"/>
          <p:cNvCxnSpPr/>
          <p:nvPr/>
        </p:nvCxnSpPr>
        <p:spPr>
          <a:xfrm rot="10800000" flipH="1">
            <a:off x="1966654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7" name="Google Shape;3097;p74"/>
          <p:cNvCxnSpPr/>
          <p:nvPr/>
        </p:nvCxnSpPr>
        <p:spPr>
          <a:xfrm rot="10800000" flipH="1">
            <a:off x="1935769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8" name="Google Shape;3098;p74"/>
          <p:cNvCxnSpPr/>
          <p:nvPr/>
        </p:nvCxnSpPr>
        <p:spPr>
          <a:xfrm rot="10800000">
            <a:off x="1962499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9" name="Google Shape;3099;p74"/>
          <p:cNvCxnSpPr/>
          <p:nvPr/>
        </p:nvCxnSpPr>
        <p:spPr>
          <a:xfrm rot="10800000">
            <a:off x="2186825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0" name="Google Shape;3100;p74"/>
          <p:cNvCxnSpPr/>
          <p:nvPr/>
        </p:nvCxnSpPr>
        <p:spPr>
          <a:xfrm rot="10800000">
            <a:off x="2216085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1" name="Google Shape;3101;p74"/>
          <p:cNvCxnSpPr/>
          <p:nvPr/>
        </p:nvCxnSpPr>
        <p:spPr>
          <a:xfrm rot="10800000" flipH="1">
            <a:off x="2092862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2" name="Google Shape;3102;p74"/>
          <p:cNvCxnSpPr/>
          <p:nvPr/>
        </p:nvCxnSpPr>
        <p:spPr>
          <a:xfrm rot="10800000" flipH="1">
            <a:off x="1955824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3" name="Google Shape;3103;p74"/>
          <p:cNvCxnSpPr/>
          <p:nvPr/>
        </p:nvCxnSpPr>
        <p:spPr>
          <a:xfrm rot="10800000">
            <a:off x="2216053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4" name="Google Shape;3104;p74"/>
          <p:cNvCxnSpPr/>
          <p:nvPr/>
        </p:nvCxnSpPr>
        <p:spPr>
          <a:xfrm rot="10800000">
            <a:off x="2222759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5" name="Google Shape;3105;p74"/>
          <p:cNvCxnSpPr/>
          <p:nvPr/>
        </p:nvCxnSpPr>
        <p:spPr>
          <a:xfrm rot="10800000" flipH="1">
            <a:off x="1954536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6" name="Google Shape;3106;p74"/>
          <p:cNvCxnSpPr/>
          <p:nvPr/>
        </p:nvCxnSpPr>
        <p:spPr>
          <a:xfrm rot="10800000" flipH="1">
            <a:off x="2242893" y="3143557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7" name="Google Shape;3107;p74"/>
          <p:cNvCxnSpPr/>
          <p:nvPr/>
        </p:nvCxnSpPr>
        <p:spPr>
          <a:xfrm rot="10800000" flipH="1">
            <a:off x="2276440" y="2965703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8" name="Google Shape;3108;p74"/>
          <p:cNvCxnSpPr/>
          <p:nvPr/>
        </p:nvCxnSpPr>
        <p:spPr>
          <a:xfrm>
            <a:off x="2116489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9" name="Google Shape;3109;p74"/>
          <p:cNvCxnSpPr/>
          <p:nvPr/>
        </p:nvCxnSpPr>
        <p:spPr>
          <a:xfrm>
            <a:off x="1926200" y="3172626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0" name="Google Shape;3110;p74"/>
          <p:cNvCxnSpPr/>
          <p:nvPr/>
        </p:nvCxnSpPr>
        <p:spPr>
          <a:xfrm rot="10800000">
            <a:off x="1923038" y="2988095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1" name="Google Shape;3111;p74"/>
          <p:cNvCxnSpPr/>
          <p:nvPr/>
        </p:nvCxnSpPr>
        <p:spPr>
          <a:xfrm rot="10800000" flipH="1">
            <a:off x="2103463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2" name="Google Shape;3112;p74"/>
          <p:cNvCxnSpPr/>
          <p:nvPr/>
        </p:nvCxnSpPr>
        <p:spPr>
          <a:xfrm rot="10800000" flipH="1">
            <a:off x="2015144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3" name="Google Shape;3113;p74"/>
          <p:cNvSpPr/>
          <p:nvPr/>
        </p:nvSpPr>
        <p:spPr>
          <a:xfrm>
            <a:off x="2270092" y="3130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74"/>
          <p:cNvSpPr/>
          <p:nvPr/>
        </p:nvSpPr>
        <p:spPr>
          <a:xfrm>
            <a:off x="2278844" y="2945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74"/>
          <p:cNvSpPr/>
          <p:nvPr/>
        </p:nvSpPr>
        <p:spPr>
          <a:xfrm>
            <a:off x="2236810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p74"/>
          <p:cNvSpPr/>
          <p:nvPr/>
        </p:nvSpPr>
        <p:spPr>
          <a:xfrm>
            <a:off x="2132226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74"/>
          <p:cNvSpPr/>
          <p:nvPr/>
        </p:nvSpPr>
        <p:spPr>
          <a:xfrm>
            <a:off x="1996827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74"/>
          <p:cNvSpPr/>
          <p:nvPr/>
        </p:nvSpPr>
        <p:spPr>
          <a:xfrm>
            <a:off x="1939063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74"/>
          <p:cNvSpPr/>
          <p:nvPr/>
        </p:nvSpPr>
        <p:spPr>
          <a:xfrm>
            <a:off x="1918276" y="31515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74"/>
          <p:cNvSpPr/>
          <p:nvPr/>
        </p:nvSpPr>
        <p:spPr>
          <a:xfrm>
            <a:off x="1917774" y="296126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74"/>
          <p:cNvSpPr/>
          <p:nvPr/>
        </p:nvSpPr>
        <p:spPr>
          <a:xfrm>
            <a:off x="2089176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Google Shape;3122;p74"/>
          <p:cNvSpPr/>
          <p:nvPr/>
        </p:nvSpPr>
        <p:spPr>
          <a:xfrm>
            <a:off x="2101480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Google Shape;3123;p74"/>
          <p:cNvSpPr/>
          <p:nvPr/>
        </p:nvSpPr>
        <p:spPr>
          <a:xfrm>
            <a:off x="2181736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74"/>
          <p:cNvSpPr/>
          <p:nvPr/>
        </p:nvSpPr>
        <p:spPr>
          <a:xfrm>
            <a:off x="1973504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74"/>
          <p:cNvSpPr/>
          <p:nvPr/>
        </p:nvSpPr>
        <p:spPr>
          <a:xfrm>
            <a:off x="2221495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p74"/>
          <p:cNvSpPr/>
          <p:nvPr/>
        </p:nvSpPr>
        <p:spPr>
          <a:xfrm>
            <a:off x="1947577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74"/>
          <p:cNvSpPr/>
          <p:nvPr/>
        </p:nvSpPr>
        <p:spPr>
          <a:xfrm>
            <a:off x="2206854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74"/>
          <p:cNvSpPr/>
          <p:nvPr/>
        </p:nvSpPr>
        <p:spPr>
          <a:xfrm>
            <a:off x="2284781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74"/>
          <p:cNvSpPr/>
          <p:nvPr/>
        </p:nvSpPr>
        <p:spPr>
          <a:xfrm>
            <a:off x="2238159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p74"/>
          <p:cNvSpPr/>
          <p:nvPr/>
        </p:nvSpPr>
        <p:spPr>
          <a:xfrm>
            <a:off x="1950011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74"/>
          <p:cNvSpPr/>
          <p:nvPr/>
        </p:nvSpPr>
        <p:spPr>
          <a:xfrm>
            <a:off x="1913013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74"/>
          <p:cNvSpPr/>
          <p:nvPr/>
        </p:nvSpPr>
        <p:spPr>
          <a:xfrm>
            <a:off x="1954714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3" name="Google Shape;3133;p74"/>
          <p:cNvCxnSpPr/>
          <p:nvPr/>
        </p:nvCxnSpPr>
        <p:spPr>
          <a:xfrm>
            <a:off x="822395" y="430344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4" name="Google Shape;3134;p74"/>
          <p:cNvCxnSpPr/>
          <p:nvPr/>
        </p:nvCxnSpPr>
        <p:spPr>
          <a:xfrm>
            <a:off x="3265951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5" name="Google Shape;3135;p74"/>
          <p:cNvCxnSpPr/>
          <p:nvPr/>
        </p:nvCxnSpPr>
        <p:spPr>
          <a:xfrm rot="10800000" flipH="1">
            <a:off x="3240100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6" name="Google Shape;3136;p74"/>
          <p:cNvCxnSpPr/>
          <p:nvPr/>
        </p:nvCxnSpPr>
        <p:spPr>
          <a:xfrm rot="10800000" flipH="1">
            <a:off x="3209215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7" name="Google Shape;3137;p74"/>
          <p:cNvCxnSpPr/>
          <p:nvPr/>
        </p:nvCxnSpPr>
        <p:spPr>
          <a:xfrm rot="10800000">
            <a:off x="3235945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8" name="Google Shape;3138;p74"/>
          <p:cNvCxnSpPr/>
          <p:nvPr/>
        </p:nvCxnSpPr>
        <p:spPr>
          <a:xfrm rot="10800000">
            <a:off x="3460271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9" name="Google Shape;3139;p74"/>
          <p:cNvCxnSpPr/>
          <p:nvPr/>
        </p:nvCxnSpPr>
        <p:spPr>
          <a:xfrm rot="10800000">
            <a:off x="3489531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0" name="Google Shape;3140;p74"/>
          <p:cNvCxnSpPr/>
          <p:nvPr/>
        </p:nvCxnSpPr>
        <p:spPr>
          <a:xfrm rot="10800000" flipH="1">
            <a:off x="3366308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1" name="Google Shape;3141;p74"/>
          <p:cNvCxnSpPr/>
          <p:nvPr/>
        </p:nvCxnSpPr>
        <p:spPr>
          <a:xfrm rot="10800000" flipH="1">
            <a:off x="3229270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2" name="Google Shape;3142;p74"/>
          <p:cNvCxnSpPr/>
          <p:nvPr/>
        </p:nvCxnSpPr>
        <p:spPr>
          <a:xfrm rot="10800000">
            <a:off x="3489499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3" name="Google Shape;3143;p74"/>
          <p:cNvCxnSpPr/>
          <p:nvPr/>
        </p:nvCxnSpPr>
        <p:spPr>
          <a:xfrm rot="10800000">
            <a:off x="3496205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4" name="Google Shape;3144;p74"/>
          <p:cNvCxnSpPr/>
          <p:nvPr/>
        </p:nvCxnSpPr>
        <p:spPr>
          <a:xfrm rot="10800000" flipH="1">
            <a:off x="3227982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" name="Google Shape;3145;p74"/>
          <p:cNvCxnSpPr/>
          <p:nvPr/>
        </p:nvCxnSpPr>
        <p:spPr>
          <a:xfrm>
            <a:off x="3516339" y="3321265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6" name="Google Shape;3146;p74"/>
          <p:cNvCxnSpPr/>
          <p:nvPr/>
        </p:nvCxnSpPr>
        <p:spPr>
          <a:xfrm>
            <a:off x="3716432" y="3320882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7" name="Google Shape;3147;p74"/>
          <p:cNvCxnSpPr/>
          <p:nvPr/>
        </p:nvCxnSpPr>
        <p:spPr>
          <a:xfrm>
            <a:off x="3389935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8" name="Google Shape;3148;p74"/>
          <p:cNvCxnSpPr/>
          <p:nvPr/>
        </p:nvCxnSpPr>
        <p:spPr>
          <a:xfrm>
            <a:off x="3034917" y="3351535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9" name="Google Shape;3149;p74"/>
          <p:cNvCxnSpPr/>
          <p:nvPr/>
        </p:nvCxnSpPr>
        <p:spPr>
          <a:xfrm rot="10800000">
            <a:off x="2846956" y="3355092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0" name="Google Shape;3150;p74"/>
          <p:cNvCxnSpPr/>
          <p:nvPr/>
        </p:nvCxnSpPr>
        <p:spPr>
          <a:xfrm rot="10800000" flipH="1">
            <a:off x="3376909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1" name="Google Shape;3151;p74"/>
          <p:cNvCxnSpPr/>
          <p:nvPr/>
        </p:nvCxnSpPr>
        <p:spPr>
          <a:xfrm rot="10800000" flipH="1">
            <a:off x="3288590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2" name="Google Shape;3152;p74"/>
          <p:cNvSpPr/>
          <p:nvPr/>
        </p:nvSpPr>
        <p:spPr>
          <a:xfrm>
            <a:off x="3696567" y="33210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p74"/>
          <p:cNvSpPr/>
          <p:nvPr/>
        </p:nvSpPr>
        <p:spPr>
          <a:xfrm>
            <a:off x="3892192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74"/>
          <p:cNvSpPr/>
          <p:nvPr/>
        </p:nvSpPr>
        <p:spPr>
          <a:xfrm>
            <a:off x="3510256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74"/>
          <p:cNvSpPr/>
          <p:nvPr/>
        </p:nvSpPr>
        <p:spPr>
          <a:xfrm>
            <a:off x="3405672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74"/>
          <p:cNvSpPr/>
          <p:nvPr/>
        </p:nvSpPr>
        <p:spPr>
          <a:xfrm>
            <a:off x="3270273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74"/>
          <p:cNvSpPr/>
          <p:nvPr/>
        </p:nvSpPr>
        <p:spPr>
          <a:xfrm>
            <a:off x="3212509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74"/>
          <p:cNvSpPr/>
          <p:nvPr/>
        </p:nvSpPr>
        <p:spPr>
          <a:xfrm>
            <a:off x="3013843" y="33446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74"/>
          <p:cNvSpPr/>
          <p:nvPr/>
        </p:nvSpPr>
        <p:spPr>
          <a:xfrm>
            <a:off x="2826862" y="33566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74"/>
          <p:cNvSpPr/>
          <p:nvPr/>
        </p:nvSpPr>
        <p:spPr>
          <a:xfrm>
            <a:off x="3362622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74"/>
          <p:cNvSpPr/>
          <p:nvPr/>
        </p:nvSpPr>
        <p:spPr>
          <a:xfrm>
            <a:off x="3374926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74"/>
          <p:cNvSpPr/>
          <p:nvPr/>
        </p:nvSpPr>
        <p:spPr>
          <a:xfrm>
            <a:off x="3455182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74"/>
          <p:cNvSpPr/>
          <p:nvPr/>
        </p:nvSpPr>
        <p:spPr>
          <a:xfrm>
            <a:off x="3246950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74"/>
          <p:cNvSpPr/>
          <p:nvPr/>
        </p:nvSpPr>
        <p:spPr>
          <a:xfrm>
            <a:off x="3494941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74"/>
          <p:cNvSpPr/>
          <p:nvPr/>
        </p:nvSpPr>
        <p:spPr>
          <a:xfrm>
            <a:off x="3221023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74"/>
          <p:cNvSpPr/>
          <p:nvPr/>
        </p:nvSpPr>
        <p:spPr>
          <a:xfrm>
            <a:off x="3480300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74"/>
          <p:cNvSpPr/>
          <p:nvPr/>
        </p:nvSpPr>
        <p:spPr>
          <a:xfrm>
            <a:off x="3558227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74"/>
          <p:cNvSpPr/>
          <p:nvPr/>
        </p:nvSpPr>
        <p:spPr>
          <a:xfrm>
            <a:off x="3511605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p74"/>
          <p:cNvSpPr/>
          <p:nvPr/>
        </p:nvSpPr>
        <p:spPr>
          <a:xfrm>
            <a:off x="3223457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74"/>
          <p:cNvSpPr/>
          <p:nvPr/>
        </p:nvSpPr>
        <p:spPr>
          <a:xfrm>
            <a:off x="3186459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74"/>
          <p:cNvSpPr/>
          <p:nvPr/>
        </p:nvSpPr>
        <p:spPr>
          <a:xfrm>
            <a:off x="3228160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74"/>
          <p:cNvSpPr/>
          <p:nvPr/>
        </p:nvSpPr>
        <p:spPr>
          <a:xfrm rot="10800000" flipH="1">
            <a:off x="3512978" y="3375805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74"/>
          <p:cNvSpPr/>
          <p:nvPr/>
        </p:nvSpPr>
        <p:spPr>
          <a:xfrm rot="10800000">
            <a:off x="2835608" y="3408313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74"/>
          <p:cNvSpPr/>
          <p:nvPr/>
        </p:nvSpPr>
        <p:spPr>
          <a:xfrm rot="5400000" flipH="1">
            <a:off x="2268030" y="2995561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74"/>
          <p:cNvSpPr/>
          <p:nvPr/>
        </p:nvSpPr>
        <p:spPr>
          <a:xfrm rot="-5400000">
            <a:off x="1555284" y="3000958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6" name="Google Shape;3176;p74"/>
          <p:cNvCxnSpPr/>
          <p:nvPr/>
        </p:nvCxnSpPr>
        <p:spPr>
          <a:xfrm>
            <a:off x="7470416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7" name="Google Shape;3177;p74"/>
          <p:cNvCxnSpPr/>
          <p:nvPr/>
        </p:nvCxnSpPr>
        <p:spPr>
          <a:xfrm rot="10800000" flipH="1">
            <a:off x="7444565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8" name="Google Shape;3178;p74"/>
          <p:cNvCxnSpPr/>
          <p:nvPr/>
        </p:nvCxnSpPr>
        <p:spPr>
          <a:xfrm rot="10800000" flipH="1">
            <a:off x="7413680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9" name="Google Shape;3179;p74"/>
          <p:cNvCxnSpPr/>
          <p:nvPr/>
        </p:nvCxnSpPr>
        <p:spPr>
          <a:xfrm rot="10800000">
            <a:off x="7440410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0" name="Google Shape;3180;p74"/>
          <p:cNvCxnSpPr/>
          <p:nvPr/>
        </p:nvCxnSpPr>
        <p:spPr>
          <a:xfrm rot="10800000">
            <a:off x="7664736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1" name="Google Shape;3181;p74"/>
          <p:cNvCxnSpPr/>
          <p:nvPr/>
        </p:nvCxnSpPr>
        <p:spPr>
          <a:xfrm rot="10800000">
            <a:off x="7693996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2" name="Google Shape;3182;p74"/>
          <p:cNvCxnSpPr/>
          <p:nvPr/>
        </p:nvCxnSpPr>
        <p:spPr>
          <a:xfrm rot="10800000" flipH="1">
            <a:off x="7570773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3" name="Google Shape;3183;p74"/>
          <p:cNvCxnSpPr/>
          <p:nvPr/>
        </p:nvCxnSpPr>
        <p:spPr>
          <a:xfrm rot="10800000" flipH="1">
            <a:off x="7433735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4" name="Google Shape;3184;p74"/>
          <p:cNvCxnSpPr/>
          <p:nvPr/>
        </p:nvCxnSpPr>
        <p:spPr>
          <a:xfrm rot="10800000">
            <a:off x="7693964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5" name="Google Shape;3185;p74"/>
          <p:cNvCxnSpPr/>
          <p:nvPr/>
        </p:nvCxnSpPr>
        <p:spPr>
          <a:xfrm rot="10800000">
            <a:off x="7700670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6" name="Google Shape;3186;p74"/>
          <p:cNvCxnSpPr/>
          <p:nvPr/>
        </p:nvCxnSpPr>
        <p:spPr>
          <a:xfrm rot="10800000" flipH="1">
            <a:off x="7432447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7" name="Google Shape;3187;p74"/>
          <p:cNvCxnSpPr/>
          <p:nvPr/>
        </p:nvCxnSpPr>
        <p:spPr>
          <a:xfrm>
            <a:off x="7720804" y="147140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8" name="Google Shape;3188;p74"/>
          <p:cNvCxnSpPr/>
          <p:nvPr/>
        </p:nvCxnSpPr>
        <p:spPr>
          <a:xfrm>
            <a:off x="7740235" y="163927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9" name="Google Shape;3189;p74"/>
          <p:cNvCxnSpPr/>
          <p:nvPr/>
        </p:nvCxnSpPr>
        <p:spPr>
          <a:xfrm>
            <a:off x="7594400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0" name="Google Shape;3190;p74"/>
          <p:cNvCxnSpPr/>
          <p:nvPr/>
        </p:nvCxnSpPr>
        <p:spPr>
          <a:xfrm rot="10800000" flipH="1">
            <a:off x="7395784" y="150167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1" name="Google Shape;3191;p74"/>
          <p:cNvCxnSpPr/>
          <p:nvPr/>
        </p:nvCxnSpPr>
        <p:spPr>
          <a:xfrm rot="10800000" flipH="1">
            <a:off x="7366392" y="163800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2" name="Google Shape;3192;p74"/>
          <p:cNvCxnSpPr/>
          <p:nvPr/>
        </p:nvCxnSpPr>
        <p:spPr>
          <a:xfrm rot="10800000" flipH="1">
            <a:off x="7581374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3" name="Google Shape;3193;p74"/>
          <p:cNvCxnSpPr/>
          <p:nvPr/>
        </p:nvCxnSpPr>
        <p:spPr>
          <a:xfrm rot="10800000" flipH="1">
            <a:off x="7493055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4" name="Google Shape;3194;p74"/>
          <p:cNvSpPr/>
          <p:nvPr/>
        </p:nvSpPr>
        <p:spPr>
          <a:xfrm>
            <a:off x="7733887" y="16280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74"/>
          <p:cNvSpPr/>
          <p:nvPr/>
        </p:nvSpPr>
        <p:spPr>
          <a:xfrm>
            <a:off x="7749505" y="18019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74"/>
          <p:cNvSpPr/>
          <p:nvPr/>
        </p:nvSpPr>
        <p:spPr>
          <a:xfrm>
            <a:off x="7714721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74"/>
          <p:cNvSpPr/>
          <p:nvPr/>
        </p:nvSpPr>
        <p:spPr>
          <a:xfrm>
            <a:off x="7610137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74"/>
          <p:cNvSpPr/>
          <p:nvPr/>
        </p:nvSpPr>
        <p:spPr>
          <a:xfrm>
            <a:off x="7474738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74"/>
          <p:cNvSpPr/>
          <p:nvPr/>
        </p:nvSpPr>
        <p:spPr>
          <a:xfrm>
            <a:off x="7416974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74"/>
          <p:cNvSpPr/>
          <p:nvPr/>
        </p:nvSpPr>
        <p:spPr>
          <a:xfrm>
            <a:off x="7390206" y="16208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74"/>
          <p:cNvSpPr/>
          <p:nvPr/>
        </p:nvSpPr>
        <p:spPr>
          <a:xfrm>
            <a:off x="7357183" y="17847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74"/>
          <p:cNvSpPr/>
          <p:nvPr/>
        </p:nvSpPr>
        <p:spPr>
          <a:xfrm>
            <a:off x="7567087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74"/>
          <p:cNvSpPr/>
          <p:nvPr/>
        </p:nvSpPr>
        <p:spPr>
          <a:xfrm>
            <a:off x="7579391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74"/>
          <p:cNvSpPr/>
          <p:nvPr/>
        </p:nvSpPr>
        <p:spPr>
          <a:xfrm>
            <a:off x="7659647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74"/>
          <p:cNvSpPr/>
          <p:nvPr/>
        </p:nvSpPr>
        <p:spPr>
          <a:xfrm>
            <a:off x="7451415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74"/>
          <p:cNvSpPr/>
          <p:nvPr/>
        </p:nvSpPr>
        <p:spPr>
          <a:xfrm>
            <a:off x="7699406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74"/>
          <p:cNvSpPr/>
          <p:nvPr/>
        </p:nvSpPr>
        <p:spPr>
          <a:xfrm>
            <a:off x="7425488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74"/>
          <p:cNvSpPr/>
          <p:nvPr/>
        </p:nvSpPr>
        <p:spPr>
          <a:xfrm>
            <a:off x="7684765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74"/>
          <p:cNvSpPr/>
          <p:nvPr/>
        </p:nvSpPr>
        <p:spPr>
          <a:xfrm>
            <a:off x="7762692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74"/>
          <p:cNvSpPr/>
          <p:nvPr/>
        </p:nvSpPr>
        <p:spPr>
          <a:xfrm>
            <a:off x="7716070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74"/>
          <p:cNvSpPr/>
          <p:nvPr/>
        </p:nvSpPr>
        <p:spPr>
          <a:xfrm>
            <a:off x="7427922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74"/>
          <p:cNvSpPr/>
          <p:nvPr/>
        </p:nvSpPr>
        <p:spPr>
          <a:xfrm>
            <a:off x="7390924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74"/>
          <p:cNvSpPr/>
          <p:nvPr/>
        </p:nvSpPr>
        <p:spPr>
          <a:xfrm>
            <a:off x="7432625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74"/>
          <p:cNvSpPr/>
          <p:nvPr/>
        </p:nvSpPr>
        <p:spPr>
          <a:xfrm rot="-2485111" flipH="1">
            <a:off x="7220904" y="1546362"/>
            <a:ext cx="69421" cy="308452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5" name="Google Shape;3215;p74"/>
          <p:cNvCxnSpPr/>
          <p:nvPr/>
        </p:nvCxnSpPr>
        <p:spPr>
          <a:xfrm>
            <a:off x="9608440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6" name="Google Shape;3216;p74"/>
          <p:cNvCxnSpPr/>
          <p:nvPr/>
        </p:nvCxnSpPr>
        <p:spPr>
          <a:xfrm rot="10800000" flipH="1">
            <a:off x="9582589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7" name="Google Shape;3217;p74"/>
          <p:cNvCxnSpPr/>
          <p:nvPr/>
        </p:nvCxnSpPr>
        <p:spPr>
          <a:xfrm rot="10800000" flipH="1">
            <a:off x="9551704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8" name="Google Shape;3218;p74"/>
          <p:cNvCxnSpPr/>
          <p:nvPr/>
        </p:nvCxnSpPr>
        <p:spPr>
          <a:xfrm rot="10800000">
            <a:off x="9578434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9" name="Google Shape;3219;p74"/>
          <p:cNvCxnSpPr/>
          <p:nvPr/>
        </p:nvCxnSpPr>
        <p:spPr>
          <a:xfrm rot="10800000">
            <a:off x="9802760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0" name="Google Shape;3220;p74"/>
          <p:cNvCxnSpPr/>
          <p:nvPr/>
        </p:nvCxnSpPr>
        <p:spPr>
          <a:xfrm rot="10800000">
            <a:off x="9832020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1" name="Google Shape;3221;p74"/>
          <p:cNvCxnSpPr/>
          <p:nvPr/>
        </p:nvCxnSpPr>
        <p:spPr>
          <a:xfrm rot="10800000" flipH="1">
            <a:off x="9708797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2" name="Google Shape;3222;p74"/>
          <p:cNvCxnSpPr/>
          <p:nvPr/>
        </p:nvCxnSpPr>
        <p:spPr>
          <a:xfrm rot="10800000" flipH="1">
            <a:off x="9571759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3" name="Google Shape;3223;p74"/>
          <p:cNvCxnSpPr/>
          <p:nvPr/>
        </p:nvCxnSpPr>
        <p:spPr>
          <a:xfrm rot="10800000">
            <a:off x="9831988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4" name="Google Shape;3224;p74"/>
          <p:cNvCxnSpPr/>
          <p:nvPr/>
        </p:nvCxnSpPr>
        <p:spPr>
          <a:xfrm rot="10800000">
            <a:off x="9838694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5" name="Google Shape;3225;p74"/>
          <p:cNvCxnSpPr/>
          <p:nvPr/>
        </p:nvCxnSpPr>
        <p:spPr>
          <a:xfrm rot="10800000" flipH="1">
            <a:off x="9570471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6" name="Google Shape;3226;p74"/>
          <p:cNvCxnSpPr/>
          <p:nvPr/>
        </p:nvCxnSpPr>
        <p:spPr>
          <a:xfrm>
            <a:off x="9858828" y="147140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7" name="Google Shape;3227;p74"/>
          <p:cNvCxnSpPr/>
          <p:nvPr/>
        </p:nvCxnSpPr>
        <p:spPr>
          <a:xfrm>
            <a:off x="10008121" y="147101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8" name="Google Shape;3228;p74"/>
          <p:cNvCxnSpPr/>
          <p:nvPr/>
        </p:nvCxnSpPr>
        <p:spPr>
          <a:xfrm>
            <a:off x="9732424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9" name="Google Shape;3229;p74"/>
          <p:cNvCxnSpPr/>
          <p:nvPr/>
        </p:nvCxnSpPr>
        <p:spPr>
          <a:xfrm>
            <a:off x="9377406" y="150167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0" name="Google Shape;3230;p74"/>
          <p:cNvCxnSpPr/>
          <p:nvPr/>
        </p:nvCxnSpPr>
        <p:spPr>
          <a:xfrm rot="10800000">
            <a:off x="9189445" y="150522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1" name="Google Shape;3231;p74"/>
          <p:cNvCxnSpPr/>
          <p:nvPr/>
        </p:nvCxnSpPr>
        <p:spPr>
          <a:xfrm rot="10800000" flipH="1">
            <a:off x="9719398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2" name="Google Shape;3232;p74"/>
          <p:cNvCxnSpPr/>
          <p:nvPr/>
        </p:nvCxnSpPr>
        <p:spPr>
          <a:xfrm rot="10800000" flipH="1">
            <a:off x="9631079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3" name="Google Shape;3233;p74"/>
          <p:cNvSpPr/>
          <p:nvPr/>
        </p:nvSpPr>
        <p:spPr>
          <a:xfrm>
            <a:off x="9988256" y="14712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74"/>
          <p:cNvSpPr/>
          <p:nvPr/>
        </p:nvSpPr>
        <p:spPr>
          <a:xfrm>
            <a:off x="10183881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p74"/>
          <p:cNvSpPr/>
          <p:nvPr/>
        </p:nvSpPr>
        <p:spPr>
          <a:xfrm>
            <a:off x="9852745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p74"/>
          <p:cNvSpPr/>
          <p:nvPr/>
        </p:nvSpPr>
        <p:spPr>
          <a:xfrm>
            <a:off x="9748161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Google Shape;3237;p74"/>
          <p:cNvSpPr/>
          <p:nvPr/>
        </p:nvSpPr>
        <p:spPr>
          <a:xfrm>
            <a:off x="9612762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74"/>
          <p:cNvSpPr/>
          <p:nvPr/>
        </p:nvSpPr>
        <p:spPr>
          <a:xfrm>
            <a:off x="9554998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74"/>
          <p:cNvSpPr/>
          <p:nvPr/>
        </p:nvSpPr>
        <p:spPr>
          <a:xfrm>
            <a:off x="9356332" y="14947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p74"/>
          <p:cNvSpPr/>
          <p:nvPr/>
        </p:nvSpPr>
        <p:spPr>
          <a:xfrm>
            <a:off x="9169351" y="150674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p74"/>
          <p:cNvSpPr/>
          <p:nvPr/>
        </p:nvSpPr>
        <p:spPr>
          <a:xfrm>
            <a:off x="9705111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74"/>
          <p:cNvSpPr/>
          <p:nvPr/>
        </p:nvSpPr>
        <p:spPr>
          <a:xfrm>
            <a:off x="9717415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74"/>
          <p:cNvSpPr/>
          <p:nvPr/>
        </p:nvSpPr>
        <p:spPr>
          <a:xfrm>
            <a:off x="9797671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Google Shape;3244;p74"/>
          <p:cNvSpPr/>
          <p:nvPr/>
        </p:nvSpPr>
        <p:spPr>
          <a:xfrm>
            <a:off x="9589439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p74"/>
          <p:cNvSpPr/>
          <p:nvPr/>
        </p:nvSpPr>
        <p:spPr>
          <a:xfrm>
            <a:off x="9837430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Google Shape;3246;p74"/>
          <p:cNvSpPr/>
          <p:nvPr/>
        </p:nvSpPr>
        <p:spPr>
          <a:xfrm>
            <a:off x="9563512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74"/>
          <p:cNvSpPr/>
          <p:nvPr/>
        </p:nvSpPr>
        <p:spPr>
          <a:xfrm>
            <a:off x="9822789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8" name="Google Shape;3248;p74"/>
          <p:cNvSpPr/>
          <p:nvPr/>
        </p:nvSpPr>
        <p:spPr>
          <a:xfrm>
            <a:off x="9900716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Google Shape;3249;p74"/>
          <p:cNvSpPr/>
          <p:nvPr/>
        </p:nvSpPr>
        <p:spPr>
          <a:xfrm>
            <a:off x="9854094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p74"/>
          <p:cNvSpPr/>
          <p:nvPr/>
        </p:nvSpPr>
        <p:spPr>
          <a:xfrm>
            <a:off x="9565946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Google Shape;3251;p74"/>
          <p:cNvSpPr/>
          <p:nvPr/>
        </p:nvSpPr>
        <p:spPr>
          <a:xfrm>
            <a:off x="9528948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Google Shape;3252;p74"/>
          <p:cNvSpPr/>
          <p:nvPr/>
        </p:nvSpPr>
        <p:spPr>
          <a:xfrm>
            <a:off x="9570649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3" name="Google Shape;3253;p74"/>
          <p:cNvCxnSpPr/>
          <p:nvPr/>
        </p:nvCxnSpPr>
        <p:spPr>
          <a:xfrm>
            <a:off x="10804181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4" name="Google Shape;3254;p74"/>
          <p:cNvCxnSpPr/>
          <p:nvPr/>
        </p:nvCxnSpPr>
        <p:spPr>
          <a:xfrm rot="10800000" flipH="1">
            <a:off x="10778330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5" name="Google Shape;3255;p74"/>
          <p:cNvCxnSpPr/>
          <p:nvPr/>
        </p:nvCxnSpPr>
        <p:spPr>
          <a:xfrm rot="10800000" flipH="1">
            <a:off x="10747445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6" name="Google Shape;3256;p74"/>
          <p:cNvCxnSpPr/>
          <p:nvPr/>
        </p:nvCxnSpPr>
        <p:spPr>
          <a:xfrm rot="10800000">
            <a:off x="10774175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7" name="Google Shape;3257;p74"/>
          <p:cNvCxnSpPr/>
          <p:nvPr/>
        </p:nvCxnSpPr>
        <p:spPr>
          <a:xfrm rot="10800000">
            <a:off x="10998501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8" name="Google Shape;3258;p74"/>
          <p:cNvCxnSpPr/>
          <p:nvPr/>
        </p:nvCxnSpPr>
        <p:spPr>
          <a:xfrm rot="10800000">
            <a:off x="11027761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9" name="Google Shape;3259;p74"/>
          <p:cNvCxnSpPr/>
          <p:nvPr/>
        </p:nvCxnSpPr>
        <p:spPr>
          <a:xfrm rot="10800000" flipH="1">
            <a:off x="10904538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0" name="Google Shape;3260;p74"/>
          <p:cNvCxnSpPr/>
          <p:nvPr/>
        </p:nvCxnSpPr>
        <p:spPr>
          <a:xfrm rot="10800000" flipH="1">
            <a:off x="10767500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1" name="Google Shape;3261;p74"/>
          <p:cNvCxnSpPr/>
          <p:nvPr/>
        </p:nvCxnSpPr>
        <p:spPr>
          <a:xfrm rot="10800000">
            <a:off x="11027729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2" name="Google Shape;3262;p74"/>
          <p:cNvCxnSpPr/>
          <p:nvPr/>
        </p:nvCxnSpPr>
        <p:spPr>
          <a:xfrm rot="10800000">
            <a:off x="11034435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3" name="Google Shape;3263;p74"/>
          <p:cNvCxnSpPr/>
          <p:nvPr/>
        </p:nvCxnSpPr>
        <p:spPr>
          <a:xfrm rot="10800000" flipH="1">
            <a:off x="10766212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4" name="Google Shape;3264;p74"/>
          <p:cNvCxnSpPr/>
          <p:nvPr/>
        </p:nvCxnSpPr>
        <p:spPr>
          <a:xfrm>
            <a:off x="10928165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5" name="Google Shape;3265;p74"/>
          <p:cNvCxnSpPr/>
          <p:nvPr/>
        </p:nvCxnSpPr>
        <p:spPr>
          <a:xfrm rot="10800000" flipH="1">
            <a:off x="10615249" y="150167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6" name="Google Shape;3266;p74"/>
          <p:cNvCxnSpPr/>
          <p:nvPr/>
        </p:nvCxnSpPr>
        <p:spPr>
          <a:xfrm flipH="1">
            <a:off x="10478779" y="161000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7" name="Google Shape;3267;p74"/>
          <p:cNvCxnSpPr/>
          <p:nvPr/>
        </p:nvCxnSpPr>
        <p:spPr>
          <a:xfrm rot="10800000" flipH="1">
            <a:off x="10915139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8" name="Google Shape;3268;p74"/>
          <p:cNvCxnSpPr/>
          <p:nvPr/>
        </p:nvCxnSpPr>
        <p:spPr>
          <a:xfrm rot="10800000" flipH="1">
            <a:off x="10826820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9" name="Google Shape;3269;p74"/>
          <p:cNvSpPr/>
          <p:nvPr/>
        </p:nvSpPr>
        <p:spPr>
          <a:xfrm>
            <a:off x="10943902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p74"/>
          <p:cNvSpPr/>
          <p:nvPr/>
        </p:nvSpPr>
        <p:spPr>
          <a:xfrm>
            <a:off x="10808503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1" name="Google Shape;3271;p74"/>
          <p:cNvSpPr/>
          <p:nvPr/>
        </p:nvSpPr>
        <p:spPr>
          <a:xfrm>
            <a:off x="10750739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p74"/>
          <p:cNvSpPr/>
          <p:nvPr/>
        </p:nvSpPr>
        <p:spPr>
          <a:xfrm>
            <a:off x="10593760" y="1602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p74"/>
          <p:cNvSpPr/>
          <p:nvPr/>
        </p:nvSpPr>
        <p:spPr>
          <a:xfrm>
            <a:off x="10462149" y="16913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4" name="Google Shape;3274;p74"/>
          <p:cNvSpPr/>
          <p:nvPr/>
        </p:nvSpPr>
        <p:spPr>
          <a:xfrm>
            <a:off x="10900852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74"/>
          <p:cNvSpPr/>
          <p:nvPr/>
        </p:nvSpPr>
        <p:spPr>
          <a:xfrm>
            <a:off x="10913156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p74"/>
          <p:cNvSpPr/>
          <p:nvPr/>
        </p:nvSpPr>
        <p:spPr>
          <a:xfrm>
            <a:off x="10993412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Google Shape;3277;p74"/>
          <p:cNvSpPr/>
          <p:nvPr/>
        </p:nvSpPr>
        <p:spPr>
          <a:xfrm>
            <a:off x="10785180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Google Shape;3278;p74"/>
          <p:cNvSpPr/>
          <p:nvPr/>
        </p:nvSpPr>
        <p:spPr>
          <a:xfrm>
            <a:off x="11033171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9" name="Google Shape;3279;p74"/>
          <p:cNvSpPr/>
          <p:nvPr/>
        </p:nvSpPr>
        <p:spPr>
          <a:xfrm>
            <a:off x="10759253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p74"/>
          <p:cNvSpPr/>
          <p:nvPr/>
        </p:nvSpPr>
        <p:spPr>
          <a:xfrm>
            <a:off x="11018530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p74"/>
          <p:cNvSpPr/>
          <p:nvPr/>
        </p:nvSpPr>
        <p:spPr>
          <a:xfrm>
            <a:off x="11096457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p74"/>
          <p:cNvSpPr/>
          <p:nvPr/>
        </p:nvSpPr>
        <p:spPr>
          <a:xfrm>
            <a:off x="11049835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p74"/>
          <p:cNvSpPr/>
          <p:nvPr/>
        </p:nvSpPr>
        <p:spPr>
          <a:xfrm>
            <a:off x="10761687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p74"/>
          <p:cNvSpPr/>
          <p:nvPr/>
        </p:nvSpPr>
        <p:spPr>
          <a:xfrm>
            <a:off x="10724689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5" name="Google Shape;3285;p74"/>
          <p:cNvSpPr/>
          <p:nvPr/>
        </p:nvSpPr>
        <p:spPr>
          <a:xfrm>
            <a:off x="10766390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6" name="Google Shape;3286;p74"/>
          <p:cNvCxnSpPr/>
          <p:nvPr/>
        </p:nvCxnSpPr>
        <p:spPr>
          <a:xfrm>
            <a:off x="11059265" y="147954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7" name="Google Shape;3287;p74"/>
          <p:cNvCxnSpPr/>
          <p:nvPr/>
        </p:nvCxnSpPr>
        <p:spPr>
          <a:xfrm>
            <a:off x="11078696" y="164742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8" name="Google Shape;3288;p74"/>
          <p:cNvSpPr/>
          <p:nvPr/>
        </p:nvSpPr>
        <p:spPr>
          <a:xfrm>
            <a:off x="11072348" y="163623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74"/>
          <p:cNvSpPr/>
          <p:nvPr/>
        </p:nvSpPr>
        <p:spPr>
          <a:xfrm>
            <a:off x="11087966" y="181011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0" name="Google Shape;3290;p74"/>
          <p:cNvSpPr/>
          <p:nvPr/>
        </p:nvSpPr>
        <p:spPr>
          <a:xfrm>
            <a:off x="11053182" y="14700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74"/>
          <p:cNvSpPr/>
          <p:nvPr/>
        </p:nvSpPr>
        <p:spPr>
          <a:xfrm rot="10230136">
            <a:off x="9160110" y="1543754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74"/>
          <p:cNvSpPr/>
          <p:nvPr/>
        </p:nvSpPr>
        <p:spPr>
          <a:xfrm rot="7768021">
            <a:off x="10525772" y="1675353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3" name="Google Shape;3293;p74"/>
          <p:cNvCxnSpPr/>
          <p:nvPr/>
        </p:nvCxnSpPr>
        <p:spPr>
          <a:xfrm rot="10800000">
            <a:off x="8278125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4" name="Google Shape;3294;p74"/>
          <p:cNvCxnSpPr/>
          <p:nvPr/>
        </p:nvCxnSpPr>
        <p:spPr>
          <a:xfrm rot="10800000">
            <a:off x="8462497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5" name="Google Shape;3295;p74"/>
          <p:cNvCxnSpPr/>
          <p:nvPr/>
        </p:nvCxnSpPr>
        <p:spPr>
          <a:xfrm rot="10800000">
            <a:off x="8485518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6" name="Google Shape;3296;p74"/>
          <p:cNvCxnSpPr/>
          <p:nvPr/>
        </p:nvCxnSpPr>
        <p:spPr>
          <a:xfrm rot="10800000">
            <a:off x="8485486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7" name="Google Shape;3297;p74"/>
          <p:cNvCxnSpPr/>
          <p:nvPr/>
        </p:nvCxnSpPr>
        <p:spPr>
          <a:xfrm rot="10800000" flipH="1">
            <a:off x="8227745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8" name="Google Shape;3298;p74"/>
          <p:cNvCxnSpPr/>
          <p:nvPr/>
        </p:nvCxnSpPr>
        <p:spPr>
          <a:xfrm rot="10800000">
            <a:off x="8231900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9" name="Google Shape;3299;p74"/>
          <p:cNvCxnSpPr/>
          <p:nvPr/>
        </p:nvCxnSpPr>
        <p:spPr>
          <a:xfrm rot="10800000">
            <a:off x="8346665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0" name="Google Shape;3300;p74"/>
          <p:cNvCxnSpPr/>
          <p:nvPr/>
        </p:nvCxnSpPr>
        <p:spPr>
          <a:xfrm rot="10800000">
            <a:off x="8478812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1" name="Google Shape;3301;p74"/>
          <p:cNvCxnSpPr/>
          <p:nvPr/>
        </p:nvCxnSpPr>
        <p:spPr>
          <a:xfrm rot="10800000" flipH="1">
            <a:off x="8202973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2" name="Google Shape;3302;p74"/>
          <p:cNvCxnSpPr/>
          <p:nvPr/>
        </p:nvCxnSpPr>
        <p:spPr>
          <a:xfrm rot="10800000" flipH="1">
            <a:off x="8163955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3" name="Google Shape;3303;p74"/>
          <p:cNvCxnSpPr/>
          <p:nvPr/>
        </p:nvCxnSpPr>
        <p:spPr>
          <a:xfrm rot="10800000">
            <a:off x="8363295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4" name="Google Shape;3304;p74"/>
          <p:cNvCxnSpPr/>
          <p:nvPr/>
        </p:nvCxnSpPr>
        <p:spPr>
          <a:xfrm rot="10800000">
            <a:off x="8220443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5" name="Google Shape;3305;p74"/>
          <p:cNvCxnSpPr/>
          <p:nvPr/>
        </p:nvCxnSpPr>
        <p:spPr>
          <a:xfrm rot="10800000">
            <a:off x="8508824" y="326045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6" name="Google Shape;3306;p74"/>
          <p:cNvCxnSpPr/>
          <p:nvPr/>
        </p:nvCxnSpPr>
        <p:spPr>
          <a:xfrm>
            <a:off x="8668832" y="336878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7" name="Google Shape;3307;p74"/>
          <p:cNvSpPr/>
          <p:nvPr/>
        </p:nvSpPr>
        <p:spPr>
          <a:xfrm flipH="1">
            <a:off x="8495735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8" name="Google Shape;3308;p74"/>
          <p:cNvSpPr/>
          <p:nvPr/>
        </p:nvSpPr>
        <p:spPr>
          <a:xfrm flipH="1">
            <a:off x="8652714" y="33612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9" name="Google Shape;3309;p74"/>
          <p:cNvSpPr/>
          <p:nvPr/>
        </p:nvSpPr>
        <p:spPr>
          <a:xfrm flipH="1">
            <a:off x="8784325" y="34501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p74"/>
          <p:cNvSpPr/>
          <p:nvPr/>
        </p:nvSpPr>
        <p:spPr>
          <a:xfrm flipH="1">
            <a:off x="8345622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74"/>
          <p:cNvSpPr/>
          <p:nvPr/>
        </p:nvSpPr>
        <p:spPr>
          <a:xfrm flipH="1">
            <a:off x="8333318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74"/>
          <p:cNvSpPr/>
          <p:nvPr/>
        </p:nvSpPr>
        <p:spPr>
          <a:xfrm flipH="1">
            <a:off x="8253062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74"/>
          <p:cNvSpPr/>
          <p:nvPr/>
        </p:nvSpPr>
        <p:spPr>
          <a:xfrm flipH="1">
            <a:off x="8461294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p74"/>
          <p:cNvSpPr/>
          <p:nvPr/>
        </p:nvSpPr>
        <p:spPr>
          <a:xfrm flipH="1">
            <a:off x="8213303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p74"/>
          <p:cNvSpPr/>
          <p:nvPr/>
        </p:nvSpPr>
        <p:spPr>
          <a:xfrm flipH="1">
            <a:off x="8487221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74"/>
          <p:cNvSpPr/>
          <p:nvPr/>
        </p:nvSpPr>
        <p:spPr>
          <a:xfrm flipH="1">
            <a:off x="8227944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74"/>
          <p:cNvSpPr/>
          <p:nvPr/>
        </p:nvSpPr>
        <p:spPr>
          <a:xfrm flipH="1">
            <a:off x="8150017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74"/>
          <p:cNvSpPr/>
          <p:nvPr/>
        </p:nvSpPr>
        <p:spPr>
          <a:xfrm flipH="1">
            <a:off x="8196639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9" name="Google Shape;3319;p74"/>
          <p:cNvSpPr/>
          <p:nvPr/>
        </p:nvSpPr>
        <p:spPr>
          <a:xfrm flipH="1">
            <a:off x="8484787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p74"/>
          <p:cNvSpPr/>
          <p:nvPr/>
        </p:nvSpPr>
        <p:spPr>
          <a:xfrm flipH="1">
            <a:off x="8521785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p74"/>
          <p:cNvSpPr/>
          <p:nvPr/>
        </p:nvSpPr>
        <p:spPr>
          <a:xfrm flipH="1">
            <a:off x="8480084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74"/>
          <p:cNvSpPr/>
          <p:nvPr/>
        </p:nvSpPr>
        <p:spPr>
          <a:xfrm>
            <a:off x="8801122" y="3241099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3" name="Google Shape;3323;p74"/>
          <p:cNvCxnSpPr/>
          <p:nvPr/>
        </p:nvCxnSpPr>
        <p:spPr>
          <a:xfrm flipH="1">
            <a:off x="8187225" y="323832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4" name="Google Shape;3324;p74"/>
          <p:cNvCxnSpPr/>
          <p:nvPr/>
        </p:nvCxnSpPr>
        <p:spPr>
          <a:xfrm flipH="1">
            <a:off x="8174126" y="340620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5" name="Google Shape;3325;p74"/>
          <p:cNvSpPr/>
          <p:nvPr/>
        </p:nvSpPr>
        <p:spPr>
          <a:xfrm flipH="1">
            <a:off x="8174126" y="3395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74"/>
          <p:cNvSpPr/>
          <p:nvPr/>
        </p:nvSpPr>
        <p:spPr>
          <a:xfrm flipH="1">
            <a:off x="8158508" y="35688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74"/>
          <p:cNvSpPr/>
          <p:nvPr/>
        </p:nvSpPr>
        <p:spPr>
          <a:xfrm flipH="1">
            <a:off x="8193292" y="32288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8" name="Google Shape;3328;p74"/>
          <p:cNvCxnSpPr/>
          <p:nvPr/>
        </p:nvCxnSpPr>
        <p:spPr>
          <a:xfrm rot="10800000">
            <a:off x="7349012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9" name="Google Shape;3329;p74"/>
          <p:cNvCxnSpPr/>
          <p:nvPr/>
        </p:nvCxnSpPr>
        <p:spPr>
          <a:xfrm rot="10800000">
            <a:off x="7533384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0" name="Google Shape;3330;p74"/>
          <p:cNvCxnSpPr/>
          <p:nvPr/>
        </p:nvCxnSpPr>
        <p:spPr>
          <a:xfrm rot="10800000">
            <a:off x="7556405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1" name="Google Shape;3331;p74"/>
          <p:cNvCxnSpPr/>
          <p:nvPr/>
        </p:nvCxnSpPr>
        <p:spPr>
          <a:xfrm rot="10800000">
            <a:off x="7556373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2" name="Google Shape;3332;p74"/>
          <p:cNvCxnSpPr/>
          <p:nvPr/>
        </p:nvCxnSpPr>
        <p:spPr>
          <a:xfrm rot="10800000" flipH="1">
            <a:off x="7298632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3" name="Google Shape;3333;p74"/>
          <p:cNvCxnSpPr/>
          <p:nvPr/>
        </p:nvCxnSpPr>
        <p:spPr>
          <a:xfrm rot="10800000">
            <a:off x="7302787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4" name="Google Shape;3334;p74"/>
          <p:cNvCxnSpPr/>
          <p:nvPr/>
        </p:nvCxnSpPr>
        <p:spPr>
          <a:xfrm rot="10800000">
            <a:off x="7417552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5" name="Google Shape;3335;p74"/>
          <p:cNvCxnSpPr/>
          <p:nvPr/>
        </p:nvCxnSpPr>
        <p:spPr>
          <a:xfrm rot="10800000">
            <a:off x="7549699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6" name="Google Shape;3336;p74"/>
          <p:cNvCxnSpPr/>
          <p:nvPr/>
        </p:nvCxnSpPr>
        <p:spPr>
          <a:xfrm rot="10800000" flipH="1">
            <a:off x="7273860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7" name="Google Shape;3337;p74"/>
          <p:cNvCxnSpPr/>
          <p:nvPr/>
        </p:nvCxnSpPr>
        <p:spPr>
          <a:xfrm rot="10800000" flipH="1">
            <a:off x="7234842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8" name="Google Shape;3338;p74"/>
          <p:cNvCxnSpPr/>
          <p:nvPr/>
        </p:nvCxnSpPr>
        <p:spPr>
          <a:xfrm rot="10800000">
            <a:off x="7434182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9" name="Google Shape;3339;p74"/>
          <p:cNvCxnSpPr/>
          <p:nvPr/>
        </p:nvCxnSpPr>
        <p:spPr>
          <a:xfrm flipH="1">
            <a:off x="7262808" y="323018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0" name="Google Shape;3340;p74"/>
          <p:cNvCxnSpPr/>
          <p:nvPr/>
        </p:nvCxnSpPr>
        <p:spPr>
          <a:xfrm flipH="1">
            <a:off x="7249709" y="339805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1" name="Google Shape;3341;p74"/>
          <p:cNvCxnSpPr/>
          <p:nvPr/>
        </p:nvCxnSpPr>
        <p:spPr>
          <a:xfrm rot="10800000">
            <a:off x="7291330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2" name="Google Shape;3342;p74"/>
          <p:cNvCxnSpPr/>
          <p:nvPr/>
        </p:nvCxnSpPr>
        <p:spPr>
          <a:xfrm rot="10800000">
            <a:off x="7579711" y="326045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3" name="Google Shape;3343;p74"/>
          <p:cNvCxnSpPr/>
          <p:nvPr/>
        </p:nvCxnSpPr>
        <p:spPr>
          <a:xfrm rot="10800000">
            <a:off x="7605975" y="339678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4" name="Google Shape;3344;p74"/>
          <p:cNvSpPr/>
          <p:nvPr/>
        </p:nvSpPr>
        <p:spPr>
          <a:xfrm flipH="1">
            <a:off x="7249709" y="338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74"/>
          <p:cNvSpPr/>
          <p:nvPr/>
        </p:nvSpPr>
        <p:spPr>
          <a:xfrm flipH="1">
            <a:off x="7234091" y="35607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74"/>
          <p:cNvSpPr/>
          <p:nvPr/>
        </p:nvSpPr>
        <p:spPr>
          <a:xfrm flipH="1">
            <a:off x="7268875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74"/>
          <p:cNvSpPr/>
          <p:nvPr/>
        </p:nvSpPr>
        <p:spPr>
          <a:xfrm flipH="1">
            <a:off x="7566622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p74"/>
          <p:cNvSpPr/>
          <p:nvPr/>
        </p:nvSpPr>
        <p:spPr>
          <a:xfrm flipH="1">
            <a:off x="7593390" y="337961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74"/>
          <p:cNvSpPr/>
          <p:nvPr/>
        </p:nvSpPr>
        <p:spPr>
          <a:xfrm flipH="1">
            <a:off x="7626413" y="35435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0" name="Google Shape;3350;p74"/>
          <p:cNvGrpSpPr/>
          <p:nvPr/>
        </p:nvGrpSpPr>
        <p:grpSpPr>
          <a:xfrm flipH="1">
            <a:off x="7316315" y="3108846"/>
            <a:ext cx="148586" cy="121377"/>
            <a:chOff x="6801486" y="3057922"/>
            <a:chExt cx="148586" cy="121377"/>
          </a:xfrm>
        </p:grpSpPr>
        <p:cxnSp>
          <p:nvCxnSpPr>
            <p:cNvPr id="3351" name="Google Shape;3351;p74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2" name="Google Shape;3352;p74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53" name="Google Shape;3353;p74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4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4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6" name="Google Shape;3356;p74"/>
          <p:cNvSpPr/>
          <p:nvPr/>
        </p:nvSpPr>
        <p:spPr>
          <a:xfrm flipH="1">
            <a:off x="7404205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74"/>
          <p:cNvSpPr/>
          <p:nvPr/>
        </p:nvSpPr>
        <p:spPr>
          <a:xfrm flipH="1">
            <a:off x="7323949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74"/>
          <p:cNvSpPr/>
          <p:nvPr/>
        </p:nvSpPr>
        <p:spPr>
          <a:xfrm flipH="1">
            <a:off x="7532181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74"/>
          <p:cNvSpPr/>
          <p:nvPr/>
        </p:nvSpPr>
        <p:spPr>
          <a:xfrm flipH="1">
            <a:off x="7284190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Google Shape;3360;p74"/>
          <p:cNvSpPr/>
          <p:nvPr/>
        </p:nvSpPr>
        <p:spPr>
          <a:xfrm flipH="1">
            <a:off x="7558108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p74"/>
          <p:cNvSpPr/>
          <p:nvPr/>
        </p:nvSpPr>
        <p:spPr>
          <a:xfrm flipH="1">
            <a:off x="7298831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p74"/>
          <p:cNvSpPr/>
          <p:nvPr/>
        </p:nvSpPr>
        <p:spPr>
          <a:xfrm flipH="1">
            <a:off x="7220904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Google Shape;3363;p74"/>
          <p:cNvSpPr/>
          <p:nvPr/>
        </p:nvSpPr>
        <p:spPr>
          <a:xfrm flipH="1">
            <a:off x="7267526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Google Shape;3364;p74"/>
          <p:cNvSpPr/>
          <p:nvPr/>
        </p:nvSpPr>
        <p:spPr>
          <a:xfrm flipH="1">
            <a:off x="7555674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74"/>
          <p:cNvSpPr/>
          <p:nvPr/>
        </p:nvSpPr>
        <p:spPr>
          <a:xfrm flipH="1">
            <a:off x="7592672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p74"/>
          <p:cNvSpPr/>
          <p:nvPr/>
        </p:nvSpPr>
        <p:spPr>
          <a:xfrm flipH="1">
            <a:off x="7550971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74"/>
          <p:cNvSpPr/>
          <p:nvPr/>
        </p:nvSpPr>
        <p:spPr>
          <a:xfrm rot="2485111">
            <a:off x="7706458" y="3305142"/>
            <a:ext cx="69421" cy="308452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8" name="Google Shape;3368;p74"/>
          <p:cNvCxnSpPr/>
          <p:nvPr/>
        </p:nvCxnSpPr>
        <p:spPr>
          <a:xfrm rot="10800000">
            <a:off x="9520583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9" name="Google Shape;3369;p74"/>
          <p:cNvCxnSpPr/>
          <p:nvPr/>
        </p:nvCxnSpPr>
        <p:spPr>
          <a:xfrm rot="10800000">
            <a:off x="9704955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0" name="Google Shape;3370;p74"/>
          <p:cNvCxnSpPr/>
          <p:nvPr/>
        </p:nvCxnSpPr>
        <p:spPr>
          <a:xfrm rot="10800000">
            <a:off x="9727976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1" name="Google Shape;3371;p74"/>
          <p:cNvCxnSpPr/>
          <p:nvPr/>
        </p:nvCxnSpPr>
        <p:spPr>
          <a:xfrm rot="10800000">
            <a:off x="9727944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2" name="Google Shape;3372;p74"/>
          <p:cNvCxnSpPr/>
          <p:nvPr/>
        </p:nvCxnSpPr>
        <p:spPr>
          <a:xfrm rot="10800000" flipH="1">
            <a:off x="9470203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3" name="Google Shape;3373;p74"/>
          <p:cNvCxnSpPr/>
          <p:nvPr/>
        </p:nvCxnSpPr>
        <p:spPr>
          <a:xfrm rot="10800000">
            <a:off x="9474358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4" name="Google Shape;3374;p74"/>
          <p:cNvCxnSpPr/>
          <p:nvPr/>
        </p:nvCxnSpPr>
        <p:spPr>
          <a:xfrm rot="10800000">
            <a:off x="9589123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5" name="Google Shape;3375;p74"/>
          <p:cNvCxnSpPr/>
          <p:nvPr/>
        </p:nvCxnSpPr>
        <p:spPr>
          <a:xfrm rot="10800000">
            <a:off x="9721270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6" name="Google Shape;3376;p74"/>
          <p:cNvCxnSpPr/>
          <p:nvPr/>
        </p:nvCxnSpPr>
        <p:spPr>
          <a:xfrm rot="10800000" flipH="1">
            <a:off x="9445431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7" name="Google Shape;3377;p74"/>
          <p:cNvCxnSpPr/>
          <p:nvPr/>
        </p:nvCxnSpPr>
        <p:spPr>
          <a:xfrm rot="10800000" flipH="1">
            <a:off x="9406413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8" name="Google Shape;3378;p74"/>
          <p:cNvCxnSpPr/>
          <p:nvPr/>
        </p:nvCxnSpPr>
        <p:spPr>
          <a:xfrm rot="10800000">
            <a:off x="9605753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9" name="Google Shape;3379;p74"/>
          <p:cNvCxnSpPr/>
          <p:nvPr/>
        </p:nvCxnSpPr>
        <p:spPr>
          <a:xfrm flipH="1">
            <a:off x="9272717" y="323018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0" name="Google Shape;3380;p74"/>
          <p:cNvCxnSpPr/>
          <p:nvPr/>
        </p:nvCxnSpPr>
        <p:spPr>
          <a:xfrm flipH="1">
            <a:off x="9139508" y="322979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1" name="Google Shape;3381;p74"/>
          <p:cNvCxnSpPr/>
          <p:nvPr/>
        </p:nvCxnSpPr>
        <p:spPr>
          <a:xfrm flipH="1">
            <a:off x="9751282" y="326045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2" name="Google Shape;3382;p74"/>
          <p:cNvCxnSpPr/>
          <p:nvPr/>
        </p:nvCxnSpPr>
        <p:spPr>
          <a:xfrm>
            <a:off x="9965421" y="326400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3" name="Google Shape;3383;p74"/>
          <p:cNvSpPr/>
          <p:nvPr/>
        </p:nvSpPr>
        <p:spPr>
          <a:xfrm flipH="1">
            <a:off x="9304935" y="32300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74"/>
          <p:cNvSpPr/>
          <p:nvPr/>
        </p:nvSpPr>
        <p:spPr>
          <a:xfrm flipH="1">
            <a:off x="9109310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p74"/>
          <p:cNvSpPr/>
          <p:nvPr/>
        </p:nvSpPr>
        <p:spPr>
          <a:xfrm flipH="1">
            <a:off x="9440446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74"/>
          <p:cNvSpPr/>
          <p:nvPr/>
        </p:nvSpPr>
        <p:spPr>
          <a:xfrm flipH="1">
            <a:off x="9738193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74"/>
          <p:cNvSpPr/>
          <p:nvPr/>
        </p:nvSpPr>
        <p:spPr>
          <a:xfrm flipH="1">
            <a:off x="9936859" y="325354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74"/>
          <p:cNvSpPr/>
          <p:nvPr/>
        </p:nvSpPr>
        <p:spPr>
          <a:xfrm flipH="1">
            <a:off x="10123840" y="32655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9" name="Google Shape;3389;p74"/>
          <p:cNvCxnSpPr/>
          <p:nvPr/>
        </p:nvCxnSpPr>
        <p:spPr>
          <a:xfrm rot="10800000">
            <a:off x="9462901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90" name="Google Shape;3390;p74"/>
          <p:cNvGrpSpPr/>
          <p:nvPr/>
        </p:nvGrpSpPr>
        <p:grpSpPr>
          <a:xfrm flipH="1">
            <a:off x="9485510" y="3108846"/>
            <a:ext cx="148586" cy="110527"/>
            <a:chOff x="8973057" y="3057922"/>
            <a:chExt cx="148586" cy="110527"/>
          </a:xfrm>
        </p:grpSpPr>
        <p:cxnSp>
          <p:nvCxnSpPr>
            <p:cNvPr id="3391" name="Google Shape;3391;p74"/>
            <p:cNvCxnSpPr/>
            <p:nvPr/>
          </p:nvCxnSpPr>
          <p:spPr>
            <a:xfrm rot="10800000">
              <a:off x="8987440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2" name="Google Shape;3392;p74"/>
            <p:cNvCxnSpPr/>
            <p:nvPr/>
          </p:nvCxnSpPr>
          <p:spPr>
            <a:xfrm rot="10800000">
              <a:off x="8990570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93" name="Google Shape;3393;p74"/>
            <p:cNvSpPr/>
            <p:nvPr/>
          </p:nvSpPr>
          <p:spPr>
            <a:xfrm flipH="1">
              <a:off x="8973057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74"/>
            <p:cNvSpPr/>
            <p:nvPr/>
          </p:nvSpPr>
          <p:spPr>
            <a:xfrm flipH="1">
              <a:off x="9108456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5" name="Google Shape;3395;p74"/>
          <p:cNvSpPr/>
          <p:nvPr/>
        </p:nvSpPr>
        <p:spPr>
          <a:xfrm flipH="1">
            <a:off x="9588080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p74"/>
          <p:cNvSpPr/>
          <p:nvPr/>
        </p:nvSpPr>
        <p:spPr>
          <a:xfrm flipH="1">
            <a:off x="9575776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p74"/>
          <p:cNvSpPr/>
          <p:nvPr/>
        </p:nvSpPr>
        <p:spPr>
          <a:xfrm flipH="1">
            <a:off x="9495520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p74"/>
          <p:cNvSpPr/>
          <p:nvPr/>
        </p:nvSpPr>
        <p:spPr>
          <a:xfrm flipH="1">
            <a:off x="9703752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9" name="Google Shape;3399;p74"/>
          <p:cNvSpPr/>
          <p:nvPr/>
        </p:nvSpPr>
        <p:spPr>
          <a:xfrm flipH="1">
            <a:off x="9455761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74"/>
          <p:cNvSpPr/>
          <p:nvPr/>
        </p:nvSpPr>
        <p:spPr>
          <a:xfrm flipH="1">
            <a:off x="9729679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74"/>
          <p:cNvSpPr/>
          <p:nvPr/>
        </p:nvSpPr>
        <p:spPr>
          <a:xfrm flipH="1">
            <a:off x="9470402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74"/>
          <p:cNvSpPr/>
          <p:nvPr/>
        </p:nvSpPr>
        <p:spPr>
          <a:xfrm flipH="1">
            <a:off x="9392475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3" name="Google Shape;3403;p74"/>
          <p:cNvSpPr/>
          <p:nvPr/>
        </p:nvSpPr>
        <p:spPr>
          <a:xfrm flipH="1">
            <a:off x="9439097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4" name="Google Shape;3404;p74"/>
          <p:cNvSpPr/>
          <p:nvPr/>
        </p:nvSpPr>
        <p:spPr>
          <a:xfrm flipH="1">
            <a:off x="9727245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74"/>
          <p:cNvSpPr/>
          <p:nvPr/>
        </p:nvSpPr>
        <p:spPr>
          <a:xfrm flipH="1">
            <a:off x="9764243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74"/>
          <p:cNvSpPr/>
          <p:nvPr/>
        </p:nvSpPr>
        <p:spPr>
          <a:xfrm flipH="1">
            <a:off x="9722542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74"/>
          <p:cNvSpPr/>
          <p:nvPr/>
        </p:nvSpPr>
        <p:spPr>
          <a:xfrm rot="-10230136" flipH="1">
            <a:off x="10097391" y="3302534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8" name="Google Shape;3408;p74"/>
          <p:cNvCxnSpPr/>
          <p:nvPr/>
        </p:nvCxnSpPr>
        <p:spPr>
          <a:xfrm rot="10800000">
            <a:off x="10564511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9" name="Google Shape;3409;p74"/>
          <p:cNvCxnSpPr/>
          <p:nvPr/>
        </p:nvCxnSpPr>
        <p:spPr>
          <a:xfrm rot="10800000">
            <a:off x="10748883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0" name="Google Shape;3410;p74"/>
          <p:cNvCxnSpPr/>
          <p:nvPr/>
        </p:nvCxnSpPr>
        <p:spPr>
          <a:xfrm rot="10800000">
            <a:off x="10771904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1" name="Google Shape;3411;p74"/>
          <p:cNvCxnSpPr/>
          <p:nvPr/>
        </p:nvCxnSpPr>
        <p:spPr>
          <a:xfrm rot="10800000">
            <a:off x="10771872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2" name="Google Shape;3412;p74"/>
          <p:cNvCxnSpPr/>
          <p:nvPr/>
        </p:nvCxnSpPr>
        <p:spPr>
          <a:xfrm rot="10800000" flipH="1">
            <a:off x="10514131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3" name="Google Shape;3413;p74"/>
          <p:cNvCxnSpPr/>
          <p:nvPr/>
        </p:nvCxnSpPr>
        <p:spPr>
          <a:xfrm rot="10800000">
            <a:off x="10518286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4" name="Google Shape;3414;p74"/>
          <p:cNvCxnSpPr/>
          <p:nvPr/>
        </p:nvCxnSpPr>
        <p:spPr>
          <a:xfrm rot="10800000">
            <a:off x="10633051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5" name="Google Shape;3415;p74"/>
          <p:cNvCxnSpPr/>
          <p:nvPr/>
        </p:nvCxnSpPr>
        <p:spPr>
          <a:xfrm rot="10800000">
            <a:off x="10765198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6" name="Google Shape;3416;p74"/>
          <p:cNvCxnSpPr/>
          <p:nvPr/>
        </p:nvCxnSpPr>
        <p:spPr>
          <a:xfrm rot="10800000" flipH="1">
            <a:off x="10489359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7" name="Google Shape;3417;p74"/>
          <p:cNvCxnSpPr/>
          <p:nvPr/>
        </p:nvCxnSpPr>
        <p:spPr>
          <a:xfrm rot="10800000" flipH="1">
            <a:off x="10450341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8" name="Google Shape;3418;p74"/>
          <p:cNvCxnSpPr/>
          <p:nvPr/>
        </p:nvCxnSpPr>
        <p:spPr>
          <a:xfrm rot="10800000">
            <a:off x="10649681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9" name="Google Shape;3419;p74"/>
          <p:cNvCxnSpPr/>
          <p:nvPr/>
        </p:nvCxnSpPr>
        <p:spPr>
          <a:xfrm rot="10800000">
            <a:off x="10506829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0" name="Google Shape;3420;p74"/>
          <p:cNvCxnSpPr/>
          <p:nvPr/>
        </p:nvCxnSpPr>
        <p:spPr>
          <a:xfrm rot="10800000">
            <a:off x="10795210" y="326045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1" name="Google Shape;3421;p74"/>
          <p:cNvCxnSpPr/>
          <p:nvPr/>
        </p:nvCxnSpPr>
        <p:spPr>
          <a:xfrm>
            <a:off x="10955218" y="336878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422" name="Google Shape;3422;p74"/>
          <p:cNvGrpSpPr/>
          <p:nvPr/>
        </p:nvGrpSpPr>
        <p:grpSpPr>
          <a:xfrm flipH="1">
            <a:off x="10529344" y="3108846"/>
            <a:ext cx="148586" cy="110527"/>
            <a:chOff x="10016985" y="3057922"/>
            <a:chExt cx="148586" cy="110527"/>
          </a:xfrm>
        </p:grpSpPr>
        <p:cxnSp>
          <p:nvCxnSpPr>
            <p:cNvPr id="3423" name="Google Shape;3423;p74"/>
            <p:cNvCxnSpPr/>
            <p:nvPr/>
          </p:nvCxnSpPr>
          <p:spPr>
            <a:xfrm rot="10800000">
              <a:off x="10031368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4" name="Google Shape;3424;p74"/>
            <p:cNvCxnSpPr/>
            <p:nvPr/>
          </p:nvCxnSpPr>
          <p:spPr>
            <a:xfrm rot="10800000">
              <a:off x="10034498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25" name="Google Shape;3425;p74"/>
            <p:cNvSpPr/>
            <p:nvPr/>
          </p:nvSpPr>
          <p:spPr>
            <a:xfrm flipH="1">
              <a:off x="10016985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74"/>
            <p:cNvSpPr/>
            <p:nvPr/>
          </p:nvSpPr>
          <p:spPr>
            <a:xfrm flipH="1">
              <a:off x="10152384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7" name="Google Shape;3427;p74"/>
          <p:cNvSpPr/>
          <p:nvPr/>
        </p:nvSpPr>
        <p:spPr>
          <a:xfrm flipH="1">
            <a:off x="10782121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74"/>
          <p:cNvSpPr/>
          <p:nvPr/>
        </p:nvSpPr>
        <p:spPr>
          <a:xfrm flipH="1">
            <a:off x="10939100" y="33612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74"/>
          <p:cNvSpPr/>
          <p:nvPr/>
        </p:nvSpPr>
        <p:spPr>
          <a:xfrm flipH="1">
            <a:off x="11070711" y="34501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Google Shape;3430;p74"/>
          <p:cNvSpPr/>
          <p:nvPr/>
        </p:nvSpPr>
        <p:spPr>
          <a:xfrm flipH="1">
            <a:off x="10632008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p74"/>
          <p:cNvSpPr/>
          <p:nvPr/>
        </p:nvSpPr>
        <p:spPr>
          <a:xfrm flipH="1">
            <a:off x="10619704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2" name="Google Shape;3432;p74"/>
          <p:cNvSpPr/>
          <p:nvPr/>
        </p:nvSpPr>
        <p:spPr>
          <a:xfrm flipH="1">
            <a:off x="10539448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3" name="Google Shape;3433;p74"/>
          <p:cNvSpPr/>
          <p:nvPr/>
        </p:nvSpPr>
        <p:spPr>
          <a:xfrm flipH="1">
            <a:off x="10747680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74"/>
          <p:cNvSpPr/>
          <p:nvPr/>
        </p:nvSpPr>
        <p:spPr>
          <a:xfrm flipH="1">
            <a:off x="10499689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74"/>
          <p:cNvSpPr/>
          <p:nvPr/>
        </p:nvSpPr>
        <p:spPr>
          <a:xfrm flipH="1">
            <a:off x="10773607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p74"/>
          <p:cNvSpPr/>
          <p:nvPr/>
        </p:nvSpPr>
        <p:spPr>
          <a:xfrm flipH="1">
            <a:off x="10514330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p74"/>
          <p:cNvSpPr/>
          <p:nvPr/>
        </p:nvSpPr>
        <p:spPr>
          <a:xfrm flipH="1">
            <a:off x="10436403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74"/>
          <p:cNvSpPr/>
          <p:nvPr/>
        </p:nvSpPr>
        <p:spPr>
          <a:xfrm flipH="1">
            <a:off x="10483025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74"/>
          <p:cNvSpPr/>
          <p:nvPr/>
        </p:nvSpPr>
        <p:spPr>
          <a:xfrm flipH="1">
            <a:off x="10771173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74"/>
          <p:cNvSpPr/>
          <p:nvPr/>
        </p:nvSpPr>
        <p:spPr>
          <a:xfrm flipH="1">
            <a:off x="10808171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74"/>
          <p:cNvSpPr/>
          <p:nvPr/>
        </p:nvSpPr>
        <p:spPr>
          <a:xfrm flipH="1">
            <a:off x="10766470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2" name="Google Shape;3442;p74"/>
          <p:cNvCxnSpPr/>
          <p:nvPr/>
        </p:nvCxnSpPr>
        <p:spPr>
          <a:xfrm flipH="1">
            <a:off x="10473611" y="323832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3" name="Google Shape;3443;p74"/>
          <p:cNvCxnSpPr/>
          <p:nvPr/>
        </p:nvCxnSpPr>
        <p:spPr>
          <a:xfrm flipH="1">
            <a:off x="10460512" y="340620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4" name="Google Shape;3444;p74"/>
          <p:cNvSpPr/>
          <p:nvPr/>
        </p:nvSpPr>
        <p:spPr>
          <a:xfrm flipH="1">
            <a:off x="10460512" y="3395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74"/>
          <p:cNvSpPr/>
          <p:nvPr/>
        </p:nvSpPr>
        <p:spPr>
          <a:xfrm flipH="1">
            <a:off x="10444894" y="35688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Google Shape;3446;p74"/>
          <p:cNvSpPr/>
          <p:nvPr/>
        </p:nvSpPr>
        <p:spPr>
          <a:xfrm flipH="1">
            <a:off x="10479678" y="32288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74"/>
          <p:cNvSpPr/>
          <p:nvPr/>
        </p:nvSpPr>
        <p:spPr>
          <a:xfrm rot="-7768021" flipH="1">
            <a:off x="10971398" y="3434133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8" name="Google Shape;3448;p74"/>
          <p:cNvGrpSpPr/>
          <p:nvPr/>
        </p:nvGrpSpPr>
        <p:grpSpPr>
          <a:xfrm flipH="1">
            <a:off x="8249836" y="3108846"/>
            <a:ext cx="148586" cy="121377"/>
            <a:chOff x="6801486" y="3057922"/>
            <a:chExt cx="148586" cy="121377"/>
          </a:xfrm>
        </p:grpSpPr>
        <p:cxnSp>
          <p:nvCxnSpPr>
            <p:cNvPr id="3449" name="Google Shape;3449;p74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0" name="Google Shape;3450;p74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51" name="Google Shape;3451;p74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74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74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2389;p73">
            <a:extLst>
              <a:ext uri="{FF2B5EF4-FFF2-40B4-BE49-F238E27FC236}">
                <a16:creationId xmlns:a16="http://schemas.microsoft.com/office/drawing/2014/main" id="{8ABAF4D6-E321-4876-BA40-3D4186DDA513}"/>
              </a:ext>
            </a:extLst>
          </p:cNvPr>
          <p:cNvSpPr txBox="1"/>
          <p:nvPr/>
        </p:nvSpPr>
        <p:spPr>
          <a:xfrm>
            <a:off x="558801" y="6394928"/>
            <a:ext cx="10934700" cy="2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classified everything which does not match exactly one of the above gesture as ‘no gesture’.</a:t>
            </a:r>
            <a:endParaRPr sz="3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84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6" name="Google Shape;966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1303" y="3618843"/>
            <a:ext cx="2522132" cy="253053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8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68" name="Google Shape;968;p54"/>
          <p:cNvSpPr txBox="1"/>
          <p:nvPr/>
        </p:nvSpPr>
        <p:spPr>
          <a:xfrm>
            <a:off x="7157788" y="2918376"/>
            <a:ext cx="2625647" cy="3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…and this is how it looks: 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969" name="Google Shape;969;p54"/>
          <p:cNvSpPr/>
          <p:nvPr/>
        </p:nvSpPr>
        <p:spPr>
          <a:xfrm rot="10800000">
            <a:off x="8346132" y="3251433"/>
            <a:ext cx="236051" cy="158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 txBox="1"/>
          <p:nvPr/>
        </p:nvSpPr>
        <p:spPr>
          <a:xfrm>
            <a:off x="335281" y="3070863"/>
            <a:ext cx="4389120" cy="112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did a form of transfer learning by building our gesture detection model on top of the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output, i.e. the body part coordinates.</a:t>
            </a:r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6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A2FE-38C9-4EE0-976B-59CA91FB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had to overcome several challenges: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D32E9-2ED0-4F73-AEB8-E7B7503A9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625" y="3243514"/>
            <a:ext cx="2912841" cy="29219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Bahnschrift Light" panose="020B0502040204020203" pitchFamily="34" charset="0"/>
              </a:rPr>
              <a:t>Real-time 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26BFA-058C-49B8-BE65-DC70132BE4C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0444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Flying a drone means every millisecond counts – or we crash into a wall. The model and data pipes therefore need to be stable and performant.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40D4F-4057-4B46-99BB-3453E4A23AA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33899" y="3243514"/>
            <a:ext cx="3095625" cy="292199"/>
          </a:xfrm>
        </p:spPr>
        <p:txBody>
          <a:bodyPr lIns="0" rIns="0"/>
          <a:lstStyle/>
          <a:p>
            <a:pPr marL="0" indent="0" algn="ctr">
              <a:buNone/>
            </a:pPr>
            <a:r>
              <a:rPr lang="de-CH" sz="1600" dirty="0">
                <a:latin typeface="Bahnschrift Light" panose="020B0502040204020203" pitchFamily="34" charset="0"/>
              </a:rPr>
              <a:t>Python | JavaScript | Hardware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C7DBFC-5F8B-44B9-A8E4-60DD6E85EA3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3156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PoseNet runs in JavaScript. Training neural networks is much more mature in Python. Connecting to a drone API is needed. Bringing it all together is not simple.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5A91F3-B207-495F-B0B8-42EC626500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0865" y="3243514"/>
            <a:ext cx="2912841" cy="29219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Bahnschrift Light" panose="020B0502040204020203" pitchFamily="34" charset="0"/>
              </a:rPr>
              <a:t>Needs to Work Offline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331CA7-9A0B-4D7E-9FBF-0A9457B87AE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45868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A drone has its own wireless network. The native PoseNet runs on Google servers – we therefore had to make it run locally, including all libraries.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295293-EB2D-47F3-B96B-160A05EBC00E}"/>
              </a:ext>
            </a:extLst>
          </p:cNvPr>
          <p:cNvSpPr txBox="1">
            <a:spLocks/>
          </p:cNvSpPr>
          <p:nvPr/>
        </p:nvSpPr>
        <p:spPr>
          <a:xfrm>
            <a:off x="609600" y="419101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de-CH" sz="3200" dirty="0"/>
              <a:t>MUCH MORE THAN A STANDALONE MACHINE LEARNING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9DB0A6-9EA8-4165-BD14-4917F66E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58" y="3668834"/>
            <a:ext cx="865258" cy="8652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1E209-6C22-457F-86A5-9DCF1182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10" y="3687210"/>
            <a:ext cx="561064" cy="5610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F22351-C169-4959-9FA6-946B6632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670" y="3926235"/>
            <a:ext cx="561064" cy="5610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4DA05B-00FD-4A0C-BF83-DFEF02042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561" y="3712440"/>
            <a:ext cx="821652" cy="8216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9DA58A-D87B-406D-837F-E5EE92A92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079" y="3637658"/>
            <a:ext cx="1053448" cy="10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BF687-82B5-4717-BBA0-28E14F9CEEDD}"/>
              </a:ext>
            </a:extLst>
          </p:cNvPr>
          <p:cNvGrpSpPr/>
          <p:nvPr/>
        </p:nvGrpSpPr>
        <p:grpSpPr>
          <a:xfrm>
            <a:off x="2488384" y="2662838"/>
            <a:ext cx="3013907" cy="3952992"/>
            <a:chOff x="2488384" y="2662838"/>
            <a:chExt cx="3013907" cy="3952992"/>
          </a:xfrm>
        </p:grpSpPr>
        <p:sp>
          <p:nvSpPr>
            <p:cNvPr id="106" name="Content Placeholder 4">
              <a:extLst>
                <a:ext uri="{FF2B5EF4-FFF2-40B4-BE49-F238E27FC236}">
                  <a16:creationId xmlns:a16="http://schemas.microsoft.com/office/drawing/2014/main" id="{32E32421-1B3F-4AC9-BB5F-CDE345DDACF4}"/>
                </a:ext>
              </a:extLst>
            </p:cNvPr>
            <p:cNvSpPr txBox="1">
              <a:spLocks/>
            </p:cNvSpPr>
            <p:nvPr/>
          </p:nvSpPr>
          <p:spPr>
            <a:xfrm>
              <a:off x="2664385" y="2662838"/>
              <a:ext cx="1703051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PoseNet</a:t>
              </a:r>
            </a:p>
          </p:txBody>
        </p:sp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6DA0F805-893A-4B78-91D5-6EFF731B57CD}"/>
                </a:ext>
              </a:extLst>
            </p:cNvPr>
            <p:cNvSpPr/>
            <p:nvPr/>
          </p:nvSpPr>
          <p:spPr>
            <a:xfrm>
              <a:off x="2877599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Server</a:t>
              </a:r>
            </a:p>
          </p:txBody>
        </p:sp>
        <p:sp>
          <p:nvSpPr>
            <p:cNvPr id="145" name="Flowchart: Process 144">
              <a:extLst>
                <a:ext uri="{FF2B5EF4-FFF2-40B4-BE49-F238E27FC236}">
                  <a16:creationId xmlns:a16="http://schemas.microsoft.com/office/drawing/2014/main" id="{BC2ECF95-B28B-4192-8603-674E226B995D}"/>
                </a:ext>
              </a:extLst>
            </p:cNvPr>
            <p:cNvSpPr/>
            <p:nvPr/>
          </p:nvSpPr>
          <p:spPr>
            <a:xfrm rot="16200000">
              <a:off x="4366161" y="4266529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Wireframe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0363F8-5FCD-4A25-8229-CE0BE08D0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5440" y="4864605"/>
              <a:ext cx="283302" cy="283302"/>
            </a:xfrm>
            <a:prstGeom prst="rect">
              <a:avLst/>
            </a:prstGeom>
          </p:spPr>
        </p:pic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9E755F0D-BEBE-4F1C-9240-B966BDC6C2D9}"/>
                </a:ext>
              </a:extLst>
            </p:cNvPr>
            <p:cNvCxnSpPr>
              <a:cxnSpLocks/>
              <a:stCxn id="64" idx="0"/>
              <a:endCxn id="215" idx="2"/>
            </p:cNvCxnSpPr>
            <p:nvPr/>
          </p:nvCxnSpPr>
          <p:spPr>
            <a:xfrm flipV="1">
              <a:off x="3525043" y="3820732"/>
              <a:ext cx="0" cy="155618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42C805-87A4-46CB-8EAF-7BAA22D2A747}"/>
                </a:ext>
              </a:extLst>
            </p:cNvPr>
            <p:cNvGrpSpPr/>
            <p:nvPr/>
          </p:nvGrpSpPr>
          <p:grpSpPr>
            <a:xfrm>
              <a:off x="4532033" y="5321667"/>
              <a:ext cx="970258" cy="1294163"/>
              <a:chOff x="4962150" y="4228000"/>
              <a:chExt cx="808868" cy="1078895"/>
            </a:xfrm>
          </p:grpSpPr>
          <p:sp>
            <p:nvSpPr>
              <p:cNvPr id="153" name="Content Placeholder 4">
                <a:extLst>
                  <a:ext uri="{FF2B5EF4-FFF2-40B4-BE49-F238E27FC236}">
                    <a16:creationId xmlns:a16="http://schemas.microsoft.com/office/drawing/2014/main" id="{ACB23097-2EEB-4498-983D-BD3C29CB55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600" dirty="0">
                  <a:latin typeface="Bahnschrift Light" panose="020B0502040204020203" pitchFamily="34" charset="0"/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7054DD3-5BF5-48EF-A24F-6337CB5E6B37}"/>
                  </a:ext>
                </a:extLst>
              </p:cNvPr>
              <p:cNvCxnSpPr/>
              <p:nvPr/>
            </p:nvCxnSpPr>
            <p:spPr>
              <a:xfrm>
                <a:off x="5075383" y="4821707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050B28D-69BC-4B8E-9CD4-A7B90EADCF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9532" y="4831128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7934142-958F-45B8-BA0F-0BBEC6DD4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8647" y="5229284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CE29E06-723B-468E-BD41-3FE856DB1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377" y="5028851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5A457D7-0CAE-47E9-8260-C2BB9244CC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69703" y="4829930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AF7E549-452C-427B-B961-460F21FC5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8963" y="5020130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EF7534B-3FEF-4321-AD63-A90660F603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740" y="4449964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F35FA98-8D71-44C9-9457-D8D4A3DCF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8702" y="5229284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07A9726-9BD3-4FC8-A6E2-4861D1E687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98931" y="5215209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C207E1D-58DD-4C6F-8534-0D414C034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05637" y="5215208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6AF372E-2534-4490-8752-41763946FE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7414" y="4452871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2B6CF47-A20C-4617-91A2-6B8C1F16A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771" y="4452872"/>
                <a:ext cx="67380" cy="101979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43E5B857-2BF5-4275-BA15-5D821D509B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2375" y="4554851"/>
                <a:ext cx="160310" cy="3811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E1F813D-B58D-4858-9666-476FCBC19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367" y="4452872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7563ACB-B040-455A-979A-16E15DBBDB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0751" y="4483143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9D7F86C-E9E4-4443-A926-2BF2E42979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1359" y="4619481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3E9CAD5-3B0F-413B-88E7-B58A71702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6341" y="4347213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0C868EC-72A7-4A7B-84A4-D9BBC5728D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8022" y="4338131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FA64219-6152-4B9A-976C-80E20AC159E0}"/>
                  </a:ext>
                </a:extLst>
              </p:cNvPr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C27E70D-F0DA-4FDD-9CCD-EE705EBEB179}"/>
                  </a:ext>
                </a:extLst>
              </p:cNvPr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8DD5D8A-4066-4B50-92EA-ED932CB9651F}"/>
                  </a:ext>
                </a:extLst>
              </p:cNvPr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6A70C2B0-00B4-4159-BC9A-5052FD0B0DF9}"/>
                  </a:ext>
                </a:extLst>
              </p:cNvPr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D09A82B-08B8-45FE-8C9B-AE854FDC15C4}"/>
                  </a:ext>
                </a:extLst>
              </p:cNvPr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4AF7BFB-9FAB-4382-B1B2-B8D7FD57C59D}"/>
                  </a:ext>
                </a:extLst>
              </p:cNvPr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D4F6288-1CDE-4F6D-A930-AB404872C380}"/>
                  </a:ext>
                </a:extLst>
              </p:cNvPr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3DED6F0-0606-4EF1-BC9F-30B8B3686B8E}"/>
                  </a:ext>
                </a:extLst>
              </p:cNvPr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25CD82C-4AC3-47C9-A7D1-FECBC8404CC2}"/>
                  </a:ext>
                </a:extLst>
              </p:cNvPr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B1C8EA8-538C-4B6E-90E6-B40BF9454903}"/>
                  </a:ext>
                </a:extLst>
              </p:cNvPr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AA99A377-94B5-46F0-9A4A-519D70BE192A}"/>
                  </a:ext>
                </a:extLst>
              </p:cNvPr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BC61274-96C2-49CF-A168-123F26D82357}"/>
                  </a:ext>
                </a:extLst>
              </p:cNvPr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83B0B9B-12CD-4081-B80F-6E9C368C2408}"/>
                  </a:ext>
                </a:extLst>
              </p:cNvPr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6D8E228-BFA9-444E-A89B-27376CF7001C}"/>
                  </a:ext>
                </a:extLst>
              </p:cNvPr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37B1D588-8383-4CDF-8D6E-E39313924FD8}"/>
                  </a:ext>
                </a:extLst>
              </p:cNvPr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B7EF6BE-BF79-4B4E-8E0E-CAB464CADFF3}"/>
                  </a:ext>
                </a:extLst>
              </p:cNvPr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565CD6D-CF7E-4C56-9025-937D09294CF1}"/>
                  </a:ext>
                </a:extLst>
              </p:cNvPr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220BC2F-82D8-4108-98F3-5F647DBB4BA8}"/>
                  </a:ext>
                </a:extLst>
              </p:cNvPr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F9306796-A367-4967-9C76-CC74074B5990}"/>
                  </a:ext>
                </a:extLst>
              </p:cNvPr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20D1756-11A5-43E9-B85D-C0894333B2DF}"/>
                  </a:ext>
                </a:extLst>
              </p:cNvPr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553525-AD40-4544-BC11-B7A6B7DE8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6016" y="4156219"/>
              <a:ext cx="451591" cy="4515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4D6AF7-ABD6-413E-AC81-BA7BC6371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3876" y="4125844"/>
              <a:ext cx="512342" cy="512342"/>
            </a:xfrm>
            <a:prstGeom prst="rect">
              <a:avLst/>
            </a:prstGeom>
          </p:spPr>
        </p:pic>
        <p:sp>
          <p:nvSpPr>
            <p:cNvPr id="215" name="Flowchart: Process 214">
              <a:extLst>
                <a:ext uri="{FF2B5EF4-FFF2-40B4-BE49-F238E27FC236}">
                  <a16:creationId xmlns:a16="http://schemas.microsoft.com/office/drawing/2014/main" id="{8FD3F84A-A663-4E4E-838C-8D02E4A67CD5}"/>
                </a:ext>
              </a:extLst>
            </p:cNvPr>
            <p:cNvSpPr/>
            <p:nvPr/>
          </p:nvSpPr>
          <p:spPr>
            <a:xfrm>
              <a:off x="2877599" y="3014098"/>
              <a:ext cx="1294887" cy="806633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Client in Chrome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501781-D08F-4EA2-BFF4-43F466B67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71" r="25429"/>
            <a:stretch/>
          </p:blipFill>
          <p:spPr>
            <a:xfrm>
              <a:off x="2939208" y="3469060"/>
              <a:ext cx="283302" cy="321760"/>
            </a:xfrm>
            <a:prstGeom prst="rect">
              <a:avLst/>
            </a:prstGeom>
          </p:spPr>
        </p:pic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3F357C4-121E-4FB5-8128-EEA1C582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9703" y="4408179"/>
              <a:ext cx="451703" cy="1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082852-BBA0-4DD3-8FE7-953B82E79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8384" y="3439328"/>
              <a:ext cx="39643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6AA9A-C18E-4BAB-8CE5-7657B0C42A7D}"/>
              </a:ext>
            </a:extLst>
          </p:cNvPr>
          <p:cNvGrpSpPr/>
          <p:nvPr/>
        </p:nvGrpSpPr>
        <p:grpSpPr>
          <a:xfrm>
            <a:off x="4968905" y="2662838"/>
            <a:ext cx="2514072" cy="3685273"/>
            <a:chOff x="4968905" y="2662838"/>
            <a:chExt cx="2514072" cy="3685273"/>
          </a:xfrm>
        </p:grpSpPr>
        <p:sp>
          <p:nvSpPr>
            <p:cNvPr id="217" name="Content Placeholder 4">
              <a:extLst>
                <a:ext uri="{FF2B5EF4-FFF2-40B4-BE49-F238E27FC236}">
                  <a16:creationId xmlns:a16="http://schemas.microsoft.com/office/drawing/2014/main" id="{E81271E1-D55E-4A3A-918E-F4190965B815}"/>
                </a:ext>
              </a:extLst>
            </p:cNvPr>
            <p:cNvSpPr txBox="1">
              <a:spLocks/>
            </p:cNvSpPr>
            <p:nvPr/>
          </p:nvSpPr>
          <p:spPr>
            <a:xfrm>
              <a:off x="5212556" y="2662838"/>
              <a:ext cx="1648994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Gesture Detection</a:t>
              </a:r>
            </a:p>
          </p:txBody>
        </p:sp>
        <p:sp>
          <p:nvSpPr>
            <p:cNvPr id="149" name="Flowchart: Process 148">
              <a:extLst>
                <a:ext uri="{FF2B5EF4-FFF2-40B4-BE49-F238E27FC236}">
                  <a16:creationId xmlns:a16="http://schemas.microsoft.com/office/drawing/2014/main" id="{1DEA1DA0-E20D-4666-8021-F0A5EC384090}"/>
                </a:ext>
              </a:extLst>
            </p:cNvPr>
            <p:cNvSpPr/>
            <p:nvPr/>
          </p:nvSpPr>
          <p:spPr>
            <a:xfrm>
              <a:off x="5386963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Server</a:t>
              </a:r>
            </a:p>
          </p:txBody>
        </p:sp>
        <p:sp>
          <p:nvSpPr>
            <p:cNvPr id="150" name="Flowchart: Process 149">
              <a:extLst>
                <a:ext uri="{FF2B5EF4-FFF2-40B4-BE49-F238E27FC236}">
                  <a16:creationId xmlns:a16="http://schemas.microsoft.com/office/drawing/2014/main" id="{C9A904FC-D497-4E8B-A7A0-1EE01D723F43}"/>
                </a:ext>
              </a:extLst>
            </p:cNvPr>
            <p:cNvSpPr/>
            <p:nvPr/>
          </p:nvSpPr>
          <p:spPr>
            <a:xfrm rot="16200000">
              <a:off x="6762202" y="4266529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Movements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7766E4D1-2445-44E3-95CC-6C4D7341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3319" y="4864605"/>
              <a:ext cx="283302" cy="283302"/>
            </a:xfrm>
            <a:prstGeom prst="rect">
              <a:avLst/>
            </a:prstGeom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EDC0A52-4C3A-48D6-8316-43646C506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918" y="4389095"/>
              <a:ext cx="368402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4ABDF83-AB9E-4D01-AEA8-1F46ACCBC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2394" y="4207699"/>
              <a:ext cx="348631" cy="348631"/>
            </a:xfrm>
            <a:prstGeom prst="rect">
              <a:avLst/>
            </a:prstGeom>
          </p:spPr>
        </p:pic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2D61482-E9D9-40D6-9352-D56E5940B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905" y="4408179"/>
              <a:ext cx="427845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7A8F9A8C-87AC-486B-8024-288C2402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2190" y="4125844"/>
              <a:ext cx="512342" cy="512342"/>
            </a:xfrm>
            <a:prstGeom prst="rect">
              <a:avLst/>
            </a:prstGeom>
          </p:spPr>
        </p:pic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91C57824-43A0-4C04-AAA1-D665DAFC1E37}"/>
                </a:ext>
              </a:extLst>
            </p:cNvPr>
            <p:cNvSpPr/>
            <p:nvPr/>
          </p:nvSpPr>
          <p:spPr>
            <a:xfrm rot="10800000">
              <a:off x="7211891" y="5463879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271D6BEA-11CB-4A26-BDFB-D09B91070983}"/>
                </a:ext>
              </a:extLst>
            </p:cNvPr>
            <p:cNvSpPr/>
            <p:nvPr/>
          </p:nvSpPr>
          <p:spPr>
            <a:xfrm>
              <a:off x="7211891" y="5735608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284E90FD-DC79-419E-AAEE-EDC177F7FDC5}"/>
                </a:ext>
              </a:extLst>
            </p:cNvPr>
            <p:cNvSpPr/>
            <p:nvPr/>
          </p:nvSpPr>
          <p:spPr>
            <a:xfrm rot="16200000">
              <a:off x="6806151" y="5792649"/>
              <a:ext cx="271086" cy="158615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8F001E35-1057-4104-82EC-A6E67E6CB850}"/>
                </a:ext>
              </a:extLst>
            </p:cNvPr>
            <p:cNvSpPr/>
            <p:nvPr/>
          </p:nvSpPr>
          <p:spPr>
            <a:xfrm rot="5400000">
              <a:off x="6806151" y="6133260"/>
              <a:ext cx="271086" cy="158615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31" name="Octagon 130">
              <a:extLst>
                <a:ext uri="{FF2B5EF4-FFF2-40B4-BE49-F238E27FC236}">
                  <a16:creationId xmlns:a16="http://schemas.microsoft.com/office/drawing/2014/main" id="{36989FFB-2E2C-4669-B214-2C48222949BA}"/>
                </a:ext>
              </a:extLst>
            </p:cNvPr>
            <p:cNvSpPr/>
            <p:nvPr/>
          </p:nvSpPr>
          <p:spPr>
            <a:xfrm>
              <a:off x="6816965" y="5453811"/>
              <a:ext cx="249458" cy="249459"/>
            </a:xfrm>
            <a:prstGeom prst="oct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1600" b="1" dirty="0">
                <a:latin typeface="Bahnschrift Light" panose="020B0502040204020203" pitchFamily="34" charset="0"/>
              </a:endParaRPr>
            </a:p>
          </p:txBody>
        </p:sp>
        <p:sp>
          <p:nvSpPr>
            <p:cNvPr id="173" name="Arrow: Curved Down 172">
              <a:extLst>
                <a:ext uri="{FF2B5EF4-FFF2-40B4-BE49-F238E27FC236}">
                  <a16:creationId xmlns:a16="http://schemas.microsoft.com/office/drawing/2014/main" id="{BB12F1E0-39CE-460A-AAB5-D82B22616225}"/>
                </a:ext>
              </a:extLst>
            </p:cNvPr>
            <p:cNvSpPr/>
            <p:nvPr/>
          </p:nvSpPr>
          <p:spPr>
            <a:xfrm rot="10800000">
              <a:off x="7211890" y="6146314"/>
              <a:ext cx="223788" cy="114228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223" name="Arrow: Curved Down 222">
              <a:extLst>
                <a:ext uri="{FF2B5EF4-FFF2-40B4-BE49-F238E27FC236}">
                  <a16:creationId xmlns:a16="http://schemas.microsoft.com/office/drawing/2014/main" id="{082139FD-D5BE-4D8A-B3C2-53A94E8B3B9B}"/>
                </a:ext>
              </a:extLst>
            </p:cNvPr>
            <p:cNvSpPr/>
            <p:nvPr/>
          </p:nvSpPr>
          <p:spPr>
            <a:xfrm rot="10800000" flipH="1" flipV="1">
              <a:off x="7233786" y="6013555"/>
              <a:ext cx="223788" cy="114228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3E121F-0269-4A23-98CE-A8DB6B1EAB61}"/>
              </a:ext>
            </a:extLst>
          </p:cNvPr>
          <p:cNvGrpSpPr/>
          <p:nvPr/>
        </p:nvGrpSpPr>
        <p:grpSpPr>
          <a:xfrm>
            <a:off x="7355695" y="2662838"/>
            <a:ext cx="4112405" cy="2533870"/>
            <a:chOff x="7355695" y="2662838"/>
            <a:chExt cx="4112405" cy="2533870"/>
          </a:xfrm>
        </p:grpSpPr>
        <p:sp>
          <p:nvSpPr>
            <p:cNvPr id="221" name="Content Placeholder 4">
              <a:extLst>
                <a:ext uri="{FF2B5EF4-FFF2-40B4-BE49-F238E27FC236}">
                  <a16:creationId xmlns:a16="http://schemas.microsoft.com/office/drawing/2014/main" id="{7F4E31E9-ED3D-4351-9AE9-9DB71E419694}"/>
                </a:ext>
              </a:extLst>
            </p:cNvPr>
            <p:cNvSpPr txBox="1">
              <a:spLocks/>
            </p:cNvSpPr>
            <p:nvPr/>
          </p:nvSpPr>
          <p:spPr>
            <a:xfrm>
              <a:off x="7508004" y="2662838"/>
              <a:ext cx="1648994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Steering Module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6149DE-7A93-476A-ADCF-15D2CE6F5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9072146" y="4184138"/>
              <a:ext cx="572651" cy="572651"/>
            </a:xfrm>
            <a:prstGeom prst="rect">
              <a:avLst/>
            </a:prstGeom>
          </p:spPr>
        </p:pic>
        <p:sp>
          <p:nvSpPr>
            <p:cNvPr id="152" name="Flowchart: Process 151">
              <a:extLst>
                <a:ext uri="{FF2B5EF4-FFF2-40B4-BE49-F238E27FC236}">
                  <a16:creationId xmlns:a16="http://schemas.microsoft.com/office/drawing/2014/main" id="{72E3627B-2DA8-4316-93D2-CAAB311F2A7F}"/>
                </a:ext>
              </a:extLst>
            </p:cNvPr>
            <p:cNvSpPr/>
            <p:nvPr/>
          </p:nvSpPr>
          <p:spPr>
            <a:xfrm>
              <a:off x="7683489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Steering Module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6CE56C26-5E02-4EF0-8601-407E9D31A3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5695" y="4382014"/>
              <a:ext cx="304023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73B3F54D-9D6E-48BA-B50A-F975F4BA4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3383" y="4496929"/>
              <a:ext cx="392634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B39FD00-BDFC-41FF-B04C-E116F0AFE683}"/>
                </a:ext>
              </a:extLst>
            </p:cNvPr>
            <p:cNvGrpSpPr/>
            <p:nvPr/>
          </p:nvGrpSpPr>
          <p:grpSpPr>
            <a:xfrm>
              <a:off x="10350069" y="3906045"/>
              <a:ext cx="1044597" cy="850744"/>
              <a:chOff x="3368598" y="4046195"/>
              <a:chExt cx="1598195" cy="1301608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0B6D8D1-62D7-4D75-805E-6D8A54058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0619"/>
              <a:stretch/>
            </p:blipFill>
            <p:spPr>
              <a:xfrm rot="20433981">
                <a:off x="3368598" y="4398774"/>
                <a:ext cx="1598195" cy="949029"/>
              </a:xfrm>
              <a:prstGeom prst="rect">
                <a:avLst/>
              </a:prstGeom>
            </p:spPr>
          </p:pic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740F22B-2761-4CB8-951F-7C8A36CCC472}"/>
                  </a:ext>
                </a:extLst>
              </p:cNvPr>
              <p:cNvSpPr/>
              <p:nvPr/>
            </p:nvSpPr>
            <p:spPr>
              <a:xfrm>
                <a:off x="3954988" y="4046195"/>
                <a:ext cx="971668" cy="5919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</p:grpSp>
        <p:pic>
          <p:nvPicPr>
            <p:cNvPr id="222" name="Picture 22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D16C43A-69CB-434A-BDF7-4A7B19967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5067" y="4207699"/>
              <a:ext cx="348631" cy="348631"/>
            </a:xfrm>
            <a:prstGeom prst="rect">
              <a:avLst/>
            </a:prstGeom>
          </p:spPr>
        </p:pic>
        <p:sp>
          <p:nvSpPr>
            <p:cNvPr id="240" name="Arrow: Right 239">
              <a:extLst>
                <a:ext uri="{FF2B5EF4-FFF2-40B4-BE49-F238E27FC236}">
                  <a16:creationId xmlns:a16="http://schemas.microsoft.com/office/drawing/2014/main" id="{34AF2257-066D-4477-8C30-9C7BE95DA2AD}"/>
                </a:ext>
              </a:extLst>
            </p:cNvPr>
            <p:cNvSpPr/>
            <p:nvPr/>
          </p:nvSpPr>
          <p:spPr>
            <a:xfrm>
              <a:off x="11197014" y="4104830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BE7A0A-375D-409A-B0E6-275116A9C982}"/>
              </a:ext>
            </a:extLst>
          </p:cNvPr>
          <p:cNvGrpSpPr/>
          <p:nvPr/>
        </p:nvGrpSpPr>
        <p:grpSpPr>
          <a:xfrm>
            <a:off x="381001" y="2619364"/>
            <a:ext cx="2068222" cy="1513057"/>
            <a:chOff x="381001" y="2619364"/>
            <a:chExt cx="2068222" cy="1513057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E53F6AC-26C6-4580-BE90-D97842E7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9669" y="3439328"/>
              <a:ext cx="23784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Flowchart: Process 178">
              <a:extLst>
                <a:ext uri="{FF2B5EF4-FFF2-40B4-BE49-F238E27FC236}">
                  <a16:creationId xmlns:a16="http://schemas.microsoft.com/office/drawing/2014/main" id="{CCEB344A-B36B-4C1C-84CE-EF148C6CFF1E}"/>
                </a:ext>
              </a:extLst>
            </p:cNvPr>
            <p:cNvSpPr/>
            <p:nvPr/>
          </p:nvSpPr>
          <p:spPr>
            <a:xfrm rot="16200000">
              <a:off x="1898452" y="3275764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48232615-752E-4FD0-82C4-6563CDD33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921" y="3849119"/>
              <a:ext cx="283302" cy="283302"/>
            </a:xfrm>
            <a:prstGeom prst="rect">
              <a:avLst/>
            </a:prstGeom>
          </p:spPr>
        </p:pic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8B3DC7-FE21-4A99-8B91-E61F94D55DB3}"/>
                </a:ext>
              </a:extLst>
            </p:cNvPr>
            <p:cNvGrpSpPr/>
            <p:nvPr/>
          </p:nvGrpSpPr>
          <p:grpSpPr>
            <a:xfrm>
              <a:off x="381001" y="2619364"/>
              <a:ext cx="950811" cy="1513057"/>
              <a:chOff x="4902603" y="708308"/>
              <a:chExt cx="792656" cy="1261379"/>
            </a:xfrm>
          </p:grpSpPr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A757CDD5-7A52-456C-A4F7-40FF97D3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</p:spPr>
          </p:pic>
          <p:sp>
            <p:nvSpPr>
              <p:cNvPr id="226" name="Content Placeholder 4">
                <a:extLst>
                  <a:ext uri="{FF2B5EF4-FFF2-40B4-BE49-F238E27FC236}">
                    <a16:creationId xmlns:a16="http://schemas.microsoft.com/office/drawing/2014/main" id="{86CBA257-C664-403C-84AF-67B64FFB2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600" dirty="0"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232" name="Arrow: Right 231">
              <a:extLst>
                <a:ext uri="{FF2B5EF4-FFF2-40B4-BE49-F238E27FC236}">
                  <a16:creationId xmlns:a16="http://schemas.microsoft.com/office/drawing/2014/main" id="{21456F6A-2EAA-4022-8693-C228150CCC22}"/>
                </a:ext>
              </a:extLst>
            </p:cNvPr>
            <p:cNvSpPr/>
            <p:nvPr/>
          </p:nvSpPr>
          <p:spPr>
            <a:xfrm>
              <a:off x="1140696" y="2746236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93101C-1DE4-4012-94ED-2D9CD9D97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1344417" y="3169574"/>
              <a:ext cx="539508" cy="539508"/>
            </a:xfrm>
            <a:prstGeom prst="rect">
              <a:avLst/>
            </a:prstGeom>
          </p:spPr>
        </p:pic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2E06C1-7E02-40C8-920F-4B4B328EC34F}"/>
              </a:ext>
            </a:extLst>
          </p:cNvPr>
          <p:cNvSpPr/>
          <p:nvPr/>
        </p:nvSpPr>
        <p:spPr>
          <a:xfrm>
            <a:off x="304800" y="2492474"/>
            <a:ext cx="2242403" cy="2836787"/>
          </a:xfrm>
          <a:prstGeom prst="roundRect">
            <a:avLst>
              <a:gd name="adj" fmla="val 4892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3803906-40E9-4E32-897C-849CD1AF4114}"/>
              </a:ext>
            </a:extLst>
          </p:cNvPr>
          <p:cNvSpPr/>
          <p:nvPr/>
        </p:nvSpPr>
        <p:spPr>
          <a:xfrm>
            <a:off x="2052910" y="2492474"/>
            <a:ext cx="3059977" cy="2836787"/>
          </a:xfrm>
          <a:prstGeom prst="roundRect">
            <a:avLst>
              <a:gd name="adj" fmla="val 3549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03FEB98-37DE-40EC-B019-1AF7DAE8ECDB}"/>
              </a:ext>
            </a:extLst>
          </p:cNvPr>
          <p:cNvSpPr/>
          <p:nvPr/>
        </p:nvSpPr>
        <p:spPr>
          <a:xfrm>
            <a:off x="4456022" y="2492474"/>
            <a:ext cx="3018771" cy="2836787"/>
          </a:xfrm>
          <a:prstGeom prst="roundRect">
            <a:avLst>
              <a:gd name="adj" fmla="val 3549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C9AF74F-F4B7-4F28-8096-F88448E585F6}"/>
              </a:ext>
            </a:extLst>
          </p:cNvPr>
          <p:cNvSpPr/>
          <p:nvPr/>
        </p:nvSpPr>
        <p:spPr>
          <a:xfrm>
            <a:off x="6939944" y="2492474"/>
            <a:ext cx="4642456" cy="2836787"/>
          </a:xfrm>
          <a:prstGeom prst="roundRect">
            <a:avLst>
              <a:gd name="adj" fmla="val 2877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6E2A673-67C9-407D-BC82-78FE013B5237}"/>
              </a:ext>
            </a:extLst>
          </p:cNvPr>
          <p:cNvCxnSpPr>
            <a:cxnSpLocks/>
          </p:cNvCxnSpPr>
          <p:nvPr/>
        </p:nvCxnSpPr>
        <p:spPr>
          <a:xfrm>
            <a:off x="515071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B7847CA-38AD-4B3B-8049-0530E02813F8}"/>
              </a:ext>
            </a:extLst>
          </p:cNvPr>
          <p:cNvSpPr txBox="1"/>
          <p:nvPr/>
        </p:nvSpPr>
        <p:spPr>
          <a:xfrm>
            <a:off x="600463" y="1261112"/>
            <a:ext cx="3148567" cy="5202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We use a webcam to record gestures from users in real-time.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335C366-33B7-4D34-A067-EA3F142F62F5}"/>
              </a:ext>
            </a:extLst>
          </p:cNvPr>
          <p:cNvCxnSpPr>
            <a:cxnSpLocks/>
          </p:cNvCxnSpPr>
          <p:nvPr/>
        </p:nvCxnSpPr>
        <p:spPr>
          <a:xfrm>
            <a:off x="2547203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1603D87-1730-4225-80BC-9E82CD6BCE78}"/>
              </a:ext>
            </a:extLst>
          </p:cNvPr>
          <p:cNvSpPr txBox="1"/>
          <p:nvPr/>
        </p:nvSpPr>
        <p:spPr>
          <a:xfrm>
            <a:off x="2632595" y="1261111"/>
            <a:ext cx="3148567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PoseNet runs on a local node.js server and is exposed via a website. It translates a video stream into a wireframe stream.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2F80C74-752B-4EDB-A1F1-2DD0B257D57F}"/>
              </a:ext>
            </a:extLst>
          </p:cNvPr>
          <p:cNvCxnSpPr>
            <a:cxnSpLocks/>
          </p:cNvCxnSpPr>
          <p:nvPr/>
        </p:nvCxnSpPr>
        <p:spPr>
          <a:xfrm>
            <a:off x="5127164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4AA13F3-B9A9-4F95-8F4F-4C8F484817BA}"/>
              </a:ext>
            </a:extLst>
          </p:cNvPr>
          <p:cNvSpPr txBox="1"/>
          <p:nvPr/>
        </p:nvSpPr>
        <p:spPr>
          <a:xfrm>
            <a:off x="5212556" y="1261111"/>
            <a:ext cx="3944438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A Python </a:t>
            </a:r>
            <a:r>
              <a:rPr lang="en-GB" sz="1600" dirty="0" err="1">
                <a:solidFill>
                  <a:schemeClr val="accent2"/>
                </a:solidFill>
                <a:latin typeface="Bahnschrift Light" panose="020B0502040204020203" pitchFamily="34" charset="0"/>
              </a:rPr>
              <a:t>websocket</a:t>
            </a:r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 server consumes the wireframe stream and feeds it into a gesture model. This model extracts movements like take-off or left from the wireframe stream.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44701D6-B123-48A7-8F92-E5BDAEE1D0B4}"/>
              </a:ext>
            </a:extLst>
          </p:cNvPr>
          <p:cNvCxnSpPr>
            <a:cxnSpLocks/>
          </p:cNvCxnSpPr>
          <p:nvPr/>
        </p:nvCxnSpPr>
        <p:spPr>
          <a:xfrm>
            <a:off x="7366917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02F046C-EFEE-4B5A-9348-3FB48B4BB992}"/>
              </a:ext>
            </a:extLst>
          </p:cNvPr>
          <p:cNvSpPr txBox="1"/>
          <p:nvPr/>
        </p:nvSpPr>
        <p:spPr>
          <a:xfrm>
            <a:off x="7452309" y="1261111"/>
            <a:ext cx="3944438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A steering module connect the drone API with the movement stream from the gesture model and ensures multi-threading and </a:t>
            </a:r>
            <a:r>
              <a:rPr lang="en-GB" sz="1600" dirty="0" err="1">
                <a:solidFill>
                  <a:schemeClr val="accent2"/>
                </a:solidFill>
                <a:latin typeface="Bahnschrift Light" panose="020B0502040204020203" pitchFamily="34" charset="0"/>
              </a:rPr>
              <a:t>realtime</a:t>
            </a:r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 movements.</a:t>
            </a:r>
          </a:p>
        </p:txBody>
      </p:sp>
    </p:spTree>
    <p:extLst>
      <p:ext uri="{BB962C8B-B14F-4D97-AF65-F5344CB8AC3E}">
        <p14:creationId xmlns:p14="http://schemas.microsoft.com/office/powerpoint/2010/main" val="8905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100" grpId="0"/>
      <p:bldP spid="102" grpId="0"/>
      <p:bldP spid="102" grpId="1"/>
      <p:bldP spid="104" grpId="0"/>
      <p:bldP spid="104" grpId="1"/>
      <p:bldP spid="108" grpId="0"/>
      <p:bldP spid="10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DEA33-2AA0-4C12-BA7C-18167A9C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Labelling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3D1B71-9536-4A1E-80B6-CA8741AA36A5}"/>
              </a:ext>
            </a:extLst>
          </p:cNvPr>
          <p:cNvGrpSpPr/>
          <p:nvPr/>
        </p:nvGrpSpPr>
        <p:grpSpPr>
          <a:xfrm>
            <a:off x="580095" y="1423325"/>
            <a:ext cx="3184823" cy="1636522"/>
            <a:chOff x="580095" y="1423325"/>
            <a:chExt cx="5015749" cy="2577344"/>
          </a:xfrm>
        </p:grpSpPr>
        <p:sp>
          <p:nvSpPr>
            <p:cNvPr id="457" name="Content Placeholder 4">
              <a:extLst>
                <a:ext uri="{FF2B5EF4-FFF2-40B4-BE49-F238E27FC236}">
                  <a16:creationId xmlns:a16="http://schemas.microsoft.com/office/drawing/2014/main" id="{504E0DCD-2CEB-48E2-BC18-847E2DF2F123}"/>
                </a:ext>
              </a:extLst>
            </p:cNvPr>
            <p:cNvSpPr txBox="1">
              <a:spLocks/>
            </p:cNvSpPr>
            <p:nvPr/>
          </p:nvSpPr>
          <p:spPr>
            <a:xfrm>
              <a:off x="2863479" y="1466799"/>
              <a:ext cx="1703051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sz="800" dirty="0"/>
                <a:t>PoseNet</a:t>
              </a:r>
            </a:p>
          </p:txBody>
        </p: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6D1A941F-133F-43CB-BC92-A6B17F33C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8763" y="2243289"/>
              <a:ext cx="23784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Flowchart: Process 458">
              <a:extLst>
                <a:ext uri="{FF2B5EF4-FFF2-40B4-BE49-F238E27FC236}">
                  <a16:creationId xmlns:a16="http://schemas.microsoft.com/office/drawing/2014/main" id="{DB477208-3D7E-4E3C-8807-CEF693676A5F}"/>
                </a:ext>
              </a:extLst>
            </p:cNvPr>
            <p:cNvSpPr/>
            <p:nvPr/>
          </p:nvSpPr>
          <p:spPr>
            <a:xfrm>
              <a:off x="3076693" y="2780311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800" dirty="0">
                  <a:solidFill>
                    <a:schemeClr val="tx2"/>
                  </a:solidFill>
                  <a:latin typeface="Helvetica Light"/>
                </a:rPr>
                <a:t>Server</a:t>
              </a:r>
            </a:p>
          </p:txBody>
        </p:sp>
        <p:sp>
          <p:nvSpPr>
            <p:cNvPr id="460" name="Flowchart: Process 459">
              <a:extLst>
                <a:ext uri="{FF2B5EF4-FFF2-40B4-BE49-F238E27FC236}">
                  <a16:creationId xmlns:a16="http://schemas.microsoft.com/office/drawing/2014/main" id="{D3FF2F18-6499-43FA-AF9E-E6AEA5216CB3}"/>
                </a:ext>
              </a:extLst>
            </p:cNvPr>
            <p:cNvSpPr/>
            <p:nvPr/>
          </p:nvSpPr>
          <p:spPr>
            <a:xfrm rot="16200000">
              <a:off x="4565255" y="3070490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Light"/>
                </a:rPr>
                <a:t>Wireframe</a:t>
              </a:r>
            </a:p>
          </p:txBody>
        </p:sp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594DD295-85CD-46AF-A1CF-95E15CD5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4534" y="3668566"/>
              <a:ext cx="283302" cy="283302"/>
            </a:xfrm>
            <a:prstGeom prst="rect">
              <a:avLst/>
            </a:prstGeom>
          </p:spPr>
        </p:pic>
        <p:sp>
          <p:nvSpPr>
            <p:cNvPr id="470" name="Flowchart: Process 469">
              <a:extLst>
                <a:ext uri="{FF2B5EF4-FFF2-40B4-BE49-F238E27FC236}">
                  <a16:creationId xmlns:a16="http://schemas.microsoft.com/office/drawing/2014/main" id="{5E199FCF-FEBE-4E13-83EE-0FFF240F48DF}"/>
                </a:ext>
              </a:extLst>
            </p:cNvPr>
            <p:cNvSpPr/>
            <p:nvPr/>
          </p:nvSpPr>
          <p:spPr>
            <a:xfrm rot="16200000">
              <a:off x="2097546" y="2079725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Light"/>
                </a:rPr>
                <a:t>Video</a:t>
              </a:r>
            </a:p>
          </p:txBody>
        </p:sp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D1CCB947-E9C5-40A0-B12D-A3BAB703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5015" y="2653080"/>
              <a:ext cx="283302" cy="283302"/>
            </a:xfrm>
            <a:prstGeom prst="rect">
              <a:avLst/>
            </a:prstGeom>
          </p:spPr>
        </p:pic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AAF59EB9-76B0-4618-AEC4-B2F3D7EBED50}"/>
                </a:ext>
              </a:extLst>
            </p:cNvPr>
            <p:cNvCxnSpPr>
              <a:cxnSpLocks/>
              <a:stCxn id="459" idx="0"/>
              <a:endCxn id="478" idx="2"/>
            </p:cNvCxnSpPr>
            <p:nvPr/>
          </p:nvCxnSpPr>
          <p:spPr>
            <a:xfrm flipV="1">
              <a:off x="3724137" y="2624693"/>
              <a:ext cx="0" cy="155618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D9301FB7-7CB4-40E4-A420-6439D778B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5110" y="2960180"/>
              <a:ext cx="451591" cy="451591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7A5B0ECB-636E-4B03-91E5-A4E4A999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2970" y="2929805"/>
              <a:ext cx="512342" cy="512342"/>
            </a:xfrm>
            <a:prstGeom prst="rect">
              <a:avLst/>
            </a:prstGeom>
          </p:spPr>
        </p:pic>
        <p:sp>
          <p:nvSpPr>
            <p:cNvPr id="478" name="Flowchart: Process 477">
              <a:extLst>
                <a:ext uri="{FF2B5EF4-FFF2-40B4-BE49-F238E27FC236}">
                  <a16:creationId xmlns:a16="http://schemas.microsoft.com/office/drawing/2014/main" id="{25E0CA15-7899-4569-B4CC-6A3B9B81B3E2}"/>
                </a:ext>
              </a:extLst>
            </p:cNvPr>
            <p:cNvSpPr/>
            <p:nvPr/>
          </p:nvSpPr>
          <p:spPr>
            <a:xfrm>
              <a:off x="3076693" y="1818059"/>
              <a:ext cx="1294887" cy="806633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r>
                <a:rPr lang="en-US" sz="800" dirty="0">
                  <a:solidFill>
                    <a:schemeClr val="tx2"/>
                  </a:solidFill>
                  <a:latin typeface="Helvetica Light"/>
                </a:rPr>
                <a:t>Client in Chrome</a:t>
              </a:r>
            </a:p>
          </p:txBody>
        </p:sp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6FE277EB-D436-4D9A-A8A1-9AF58348C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71" r="25429"/>
            <a:stretch/>
          </p:blipFill>
          <p:spPr>
            <a:xfrm>
              <a:off x="3138302" y="2273021"/>
              <a:ext cx="283302" cy="321760"/>
            </a:xfrm>
            <a:prstGeom prst="rect">
              <a:avLst/>
            </a:prstGeom>
          </p:spPr>
        </p:pic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D58AA961-8B04-4436-9147-06E90F703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797" y="3212140"/>
              <a:ext cx="451703" cy="1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B92B67E7-87E7-458D-A1B9-37F868F6D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7478" y="2243289"/>
              <a:ext cx="39643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0B2A6670-33A8-40A1-82A4-3051E06643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999" y="3212140"/>
              <a:ext cx="427845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C24ECCE-813D-470D-A231-9A7C65D88405}"/>
                </a:ext>
              </a:extLst>
            </p:cNvPr>
            <p:cNvGrpSpPr/>
            <p:nvPr/>
          </p:nvGrpSpPr>
          <p:grpSpPr>
            <a:xfrm>
              <a:off x="580095" y="1423325"/>
              <a:ext cx="950811" cy="1513057"/>
              <a:chOff x="4902603" y="708308"/>
              <a:chExt cx="792656" cy="1261379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D9DD120E-BE10-4C22-8B84-8FDB0F723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</p:spPr>
          </p:pic>
          <p:sp>
            <p:nvSpPr>
              <p:cNvPr id="497" name="Content Placeholder 4">
                <a:extLst>
                  <a:ext uri="{FF2B5EF4-FFF2-40B4-BE49-F238E27FC236}">
                    <a16:creationId xmlns:a16="http://schemas.microsoft.com/office/drawing/2014/main" id="{2142CB1A-B8C1-4160-9155-9D1525F55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000" dirty="0"/>
              </a:p>
            </p:txBody>
          </p:sp>
        </p:grpSp>
        <p:sp>
          <p:nvSpPr>
            <p:cNvPr id="493" name="Arrow: Right 492">
              <a:extLst>
                <a:ext uri="{FF2B5EF4-FFF2-40B4-BE49-F238E27FC236}">
                  <a16:creationId xmlns:a16="http://schemas.microsoft.com/office/drawing/2014/main" id="{0DE6A89D-9D3C-47D2-9160-8127DB515D4E}"/>
                </a:ext>
              </a:extLst>
            </p:cNvPr>
            <p:cNvSpPr/>
            <p:nvPr/>
          </p:nvSpPr>
          <p:spPr>
            <a:xfrm>
              <a:off x="1339790" y="1550197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400">
                <a:latin typeface="Bahnschrift" panose="020B0502040204020203" pitchFamily="34" charset="0"/>
              </a:endParaRPr>
            </a:p>
          </p:txBody>
        </p:sp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F76C5889-5EDC-407B-A5E4-4C45129B8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543511" y="1973535"/>
              <a:ext cx="539508" cy="539508"/>
            </a:xfrm>
            <a:prstGeom prst="rect">
              <a:avLst/>
            </a:prstGeom>
          </p:spPr>
        </p:pic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73A4D6A0-CF68-4048-B73A-EDD9C96DA6AC}"/>
              </a:ext>
            </a:extLst>
          </p:cNvPr>
          <p:cNvGrpSpPr/>
          <p:nvPr/>
        </p:nvGrpSpPr>
        <p:grpSpPr>
          <a:xfrm>
            <a:off x="6124282" y="1390266"/>
            <a:ext cx="693572" cy="626430"/>
            <a:chOff x="8700377" y="1303627"/>
            <a:chExt cx="693572" cy="626430"/>
          </a:xfrm>
        </p:grpSpPr>
        <p:grpSp>
          <p:nvGrpSpPr>
            <p:cNvPr id="709" name="Group 708">
              <a:extLst>
                <a:ext uri="{FF2B5EF4-FFF2-40B4-BE49-F238E27FC236}">
                  <a16:creationId xmlns:a16="http://schemas.microsoft.com/office/drawing/2014/main" id="{4FC39404-A1FA-40F7-A38A-0F50A0620F12}"/>
                </a:ext>
              </a:extLst>
            </p:cNvPr>
            <p:cNvGrpSpPr/>
            <p:nvPr/>
          </p:nvGrpSpPr>
          <p:grpSpPr>
            <a:xfrm>
              <a:off x="8901163" y="1303627"/>
              <a:ext cx="492786" cy="503475"/>
              <a:chOff x="9503208" y="1119920"/>
              <a:chExt cx="492786" cy="503475"/>
            </a:xfrm>
          </p:grpSpPr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E9D5120-6177-4E7B-B1AF-238D72FAE8C4}"/>
                  </a:ext>
                </a:extLst>
              </p:cNvPr>
              <p:cNvSpPr/>
              <p:nvPr/>
            </p:nvSpPr>
            <p:spPr>
              <a:xfrm>
                <a:off x="9676245" y="1119920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6" name="Rectangle 755">
                <a:extLst>
                  <a:ext uri="{FF2B5EF4-FFF2-40B4-BE49-F238E27FC236}">
                    <a16:creationId xmlns:a16="http://schemas.microsoft.com/office/drawing/2014/main" id="{006876F4-94AC-465B-9865-4BF5997348CF}"/>
                  </a:ext>
                </a:extLst>
              </p:cNvPr>
              <p:cNvSpPr/>
              <p:nvPr/>
            </p:nvSpPr>
            <p:spPr>
              <a:xfrm>
                <a:off x="9645815" y="1139910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BAEBD6BD-D0F1-4A62-8EED-06A7CFDC71FF}"/>
                  </a:ext>
                </a:extLst>
              </p:cNvPr>
              <p:cNvSpPr/>
              <p:nvPr/>
            </p:nvSpPr>
            <p:spPr>
              <a:xfrm>
                <a:off x="9610163" y="1161728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7E921B6E-32CD-4D2F-BD99-DAC1026A0FDD}"/>
                  </a:ext>
                </a:extLst>
              </p:cNvPr>
              <p:cNvSpPr/>
              <p:nvPr/>
            </p:nvSpPr>
            <p:spPr>
              <a:xfrm>
                <a:off x="9574511" y="1183548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FEC14EE2-029E-4B9F-93A6-92DF359CCBEC}"/>
                  </a:ext>
                </a:extLst>
              </p:cNvPr>
              <p:cNvSpPr/>
              <p:nvPr/>
            </p:nvSpPr>
            <p:spPr>
              <a:xfrm>
                <a:off x="9538860" y="1205367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C03487E1-8D9A-4B6A-8322-30778CAFA59F}"/>
                  </a:ext>
                </a:extLst>
              </p:cNvPr>
              <p:cNvSpPr/>
              <p:nvPr/>
            </p:nvSpPr>
            <p:spPr>
              <a:xfrm>
                <a:off x="9503208" y="1227186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9E5404D5-485B-4CE4-955F-F8D4A017E62C}"/>
                </a:ext>
              </a:extLst>
            </p:cNvPr>
            <p:cNvSpPr/>
            <p:nvPr/>
          </p:nvSpPr>
          <p:spPr>
            <a:xfrm>
              <a:off x="8873414" y="1426582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87E7D63F-BFE3-4A4B-8023-F51361E651C0}"/>
                </a:ext>
              </a:extLst>
            </p:cNvPr>
            <p:cNvSpPr/>
            <p:nvPr/>
          </p:nvSpPr>
          <p:spPr>
            <a:xfrm>
              <a:off x="8842984" y="1446572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F2F00842-1201-4029-A315-D25F8FCD7D00}"/>
                </a:ext>
              </a:extLst>
            </p:cNvPr>
            <p:cNvSpPr/>
            <p:nvPr/>
          </p:nvSpPr>
          <p:spPr>
            <a:xfrm>
              <a:off x="8807332" y="1468390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A509EADB-58E4-4570-BD0B-C52D19D88D12}"/>
                </a:ext>
              </a:extLst>
            </p:cNvPr>
            <p:cNvSpPr/>
            <p:nvPr/>
          </p:nvSpPr>
          <p:spPr>
            <a:xfrm>
              <a:off x="8771680" y="1490210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F46A54D9-AFC0-4A0F-9028-44368B35F3C3}"/>
                </a:ext>
              </a:extLst>
            </p:cNvPr>
            <p:cNvSpPr/>
            <p:nvPr/>
          </p:nvSpPr>
          <p:spPr>
            <a:xfrm>
              <a:off x="8736029" y="1512029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94D5EC6A-529D-4BDC-B529-6967E5F8B9C4}"/>
                </a:ext>
              </a:extLst>
            </p:cNvPr>
            <p:cNvSpPr/>
            <p:nvPr/>
          </p:nvSpPr>
          <p:spPr>
            <a:xfrm>
              <a:off x="8700377" y="1533848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2A417B01-290C-4463-88F2-FB23AEAD437F}"/>
                </a:ext>
              </a:extLst>
            </p:cNvPr>
            <p:cNvGrpSpPr/>
            <p:nvPr/>
          </p:nvGrpSpPr>
          <p:grpSpPr>
            <a:xfrm flipH="1">
              <a:off x="8767554" y="1565275"/>
              <a:ext cx="202545" cy="328962"/>
              <a:chOff x="1601163" y="3107069"/>
              <a:chExt cx="491846" cy="798829"/>
            </a:xfrm>
          </p:grpSpPr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FB917840-2149-4725-B6B4-5E68E5ACE274}"/>
                  </a:ext>
                </a:extLst>
              </p:cNvPr>
              <p:cNvCxnSpPr/>
              <p:nvPr/>
            </p:nvCxnSpPr>
            <p:spPr>
              <a:xfrm>
                <a:off x="1693902" y="3508523"/>
                <a:ext cx="145256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053E957B-6D32-4DE9-8A64-D1E34643F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2730" y="3516239"/>
                <a:ext cx="15425" cy="153008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EE1FD329-2D30-4FD1-B16A-7F228796D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435" y="3842334"/>
                <a:ext cx="21866" cy="41333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40E5F545-0F1F-45B7-9593-DC8F98421F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9327" y="3678177"/>
                <a:ext cx="0" cy="153008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9AAE50D5-5CE9-49A1-801A-68BAD1E2A6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53053" y="3515258"/>
                <a:ext cx="27367" cy="146846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21D61E18-7BDF-42B8-9166-916663480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017" y="3671034"/>
                <a:ext cx="0" cy="153008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Connector 722">
                <a:extLst>
                  <a:ext uri="{FF2B5EF4-FFF2-40B4-BE49-F238E27FC236}">
                    <a16:creationId xmlns:a16="http://schemas.microsoft.com/office/drawing/2014/main" id="{0DAFA3C3-2B72-4CCC-A1C3-9F984C7130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096" y="3204061"/>
                <a:ext cx="6927" cy="292262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Connector 723">
                <a:extLst>
                  <a:ext uri="{FF2B5EF4-FFF2-40B4-BE49-F238E27FC236}">
                    <a16:creationId xmlns:a16="http://schemas.microsoft.com/office/drawing/2014/main" id="{03937C81-55D4-4028-BE71-6EC5E483C7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860" y="3842334"/>
                <a:ext cx="10933" cy="53632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BF51A4C7-F02A-49D6-83E4-A7AF0AD8F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76991" y="3830806"/>
                <a:ext cx="23718" cy="5801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886EEF93-B4EB-4351-A980-985795BA17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2483" y="3830805"/>
                <a:ext cx="50182" cy="41333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>
                <a:extLst>
                  <a:ext uri="{FF2B5EF4-FFF2-40B4-BE49-F238E27FC236}">
                    <a16:creationId xmlns:a16="http://schemas.microsoft.com/office/drawing/2014/main" id="{F2244A58-446A-4246-AE3E-BF5595C86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2805" y="3206442"/>
                <a:ext cx="106598" cy="20152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39CDF486-6F2C-47E5-AAC5-6DB0EE62B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8973" y="3206443"/>
                <a:ext cx="55185" cy="83522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>
                <a:extLst>
                  <a:ext uri="{FF2B5EF4-FFF2-40B4-BE49-F238E27FC236}">
                    <a16:creationId xmlns:a16="http://schemas.microsoft.com/office/drawing/2014/main" id="{528366FA-FD02-4B8E-BAE0-40FCE113A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1713" y="3293086"/>
                <a:ext cx="115211" cy="42413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>
                <a:extLst>
                  <a:ext uri="{FF2B5EF4-FFF2-40B4-BE49-F238E27FC236}">
                    <a16:creationId xmlns:a16="http://schemas.microsoft.com/office/drawing/2014/main" id="{146530A8-CA58-471F-8E68-5684B6132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447" y="3206443"/>
                <a:ext cx="90954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>
                <a:extLst>
                  <a:ext uri="{FF2B5EF4-FFF2-40B4-BE49-F238E27FC236}">
                    <a16:creationId xmlns:a16="http://schemas.microsoft.com/office/drawing/2014/main" id="{FFD4D5AA-80EF-40B1-A622-B82C3A7E5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2778" y="3231235"/>
                <a:ext cx="17435" cy="104264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>
                <a:extLst>
                  <a:ext uri="{FF2B5EF4-FFF2-40B4-BE49-F238E27FC236}">
                    <a16:creationId xmlns:a16="http://schemas.microsoft.com/office/drawing/2014/main" id="{B8BB26DB-0745-46F5-86AB-15D95C858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8705" y="3342898"/>
                <a:ext cx="19997" cy="126985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>
                <a:extLst>
                  <a:ext uri="{FF2B5EF4-FFF2-40B4-BE49-F238E27FC236}">
                    <a16:creationId xmlns:a16="http://schemas.microsoft.com/office/drawing/2014/main" id="{82EC2D78-9F47-4FD8-9959-508C03300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4778" y="3119907"/>
                <a:ext cx="22578" cy="77685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Connector 733">
                <a:extLst>
                  <a:ext uri="{FF2B5EF4-FFF2-40B4-BE49-F238E27FC236}">
                    <a16:creationId xmlns:a16="http://schemas.microsoft.com/office/drawing/2014/main" id="{04A3C315-B7B8-4CA8-BBBE-4D5436B96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2444" y="3112469"/>
                <a:ext cx="92349" cy="12200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E60B2CF7-9E0F-4878-AAE9-7D49363AA59D}"/>
                  </a:ext>
                </a:extLst>
              </p:cNvPr>
              <p:cNvSpPr/>
              <p:nvPr/>
            </p:nvSpPr>
            <p:spPr>
              <a:xfrm>
                <a:off x="1956514" y="3283923"/>
                <a:ext cx="10800" cy="10800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B7C50B3A-6C14-48E0-8B5D-69716ECDC686}"/>
                  </a:ext>
                </a:extLst>
              </p:cNvPr>
              <p:cNvSpPr/>
              <p:nvPr/>
            </p:nvSpPr>
            <p:spPr>
              <a:xfrm>
                <a:off x="2082209" y="3333342"/>
                <a:ext cx="10800" cy="10800"/>
              </a:xfrm>
              <a:prstGeom prst="ellips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3534C54F-0B22-4387-97AD-954D0881E5BA}"/>
                  </a:ext>
                </a:extLst>
              </p:cNvPr>
              <p:cNvSpPr/>
              <p:nvPr/>
            </p:nvSpPr>
            <p:spPr>
              <a:xfrm>
                <a:off x="1893991" y="3198697"/>
                <a:ext cx="10800" cy="10800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06AA81A-4DB3-4BFE-AC73-9A7F11B52052}"/>
                  </a:ext>
                </a:extLst>
              </p:cNvPr>
              <p:cNvSpPr/>
              <p:nvPr/>
            </p:nvSpPr>
            <p:spPr>
              <a:xfrm>
                <a:off x="1808336" y="3107069"/>
                <a:ext cx="10800" cy="10800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9CE689AB-307C-452B-AAD9-81054A2691B1}"/>
                  </a:ext>
                </a:extLst>
              </p:cNvPr>
              <p:cNvSpPr/>
              <p:nvPr/>
            </p:nvSpPr>
            <p:spPr>
              <a:xfrm>
                <a:off x="1697442" y="3122400"/>
                <a:ext cx="10800" cy="10800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F852A5F6-5189-4B5F-B76B-7AEB6F31D920}"/>
                  </a:ext>
                </a:extLst>
              </p:cNvPr>
              <p:cNvSpPr/>
              <p:nvPr/>
            </p:nvSpPr>
            <p:spPr>
              <a:xfrm>
                <a:off x="1650133" y="3220179"/>
                <a:ext cx="10800" cy="10800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37FA5265-FE67-4518-A3D5-59DF6F131D90}"/>
                  </a:ext>
                </a:extLst>
              </p:cNvPr>
              <p:cNvSpPr/>
              <p:nvPr/>
            </p:nvSpPr>
            <p:spPr>
              <a:xfrm>
                <a:off x="1628209" y="3328830"/>
                <a:ext cx="10800" cy="10800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4C1A6E7E-D4D9-4457-BD39-B9C2C93A1A65}"/>
                  </a:ext>
                </a:extLst>
              </p:cNvPr>
              <p:cNvSpPr/>
              <p:nvPr/>
            </p:nvSpPr>
            <p:spPr>
              <a:xfrm>
                <a:off x="1601163" y="3463090"/>
                <a:ext cx="10800" cy="10800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96F133D0-E42B-43B3-BE2F-E200D3D4FE47}"/>
                  </a:ext>
                </a:extLst>
              </p:cNvPr>
              <p:cNvSpPr/>
              <p:nvPr/>
            </p:nvSpPr>
            <p:spPr>
              <a:xfrm>
                <a:off x="1773077" y="3195678"/>
                <a:ext cx="10800" cy="10800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ABCF471D-18BA-4F51-A9F6-106432651601}"/>
                  </a:ext>
                </a:extLst>
              </p:cNvPr>
              <p:cNvSpPr/>
              <p:nvPr/>
            </p:nvSpPr>
            <p:spPr>
              <a:xfrm>
                <a:off x="1783154" y="3488176"/>
                <a:ext cx="10800" cy="10800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E330C6FD-A1DD-4F5E-8BE7-92772D2DFF5F}"/>
                  </a:ext>
                </a:extLst>
              </p:cNvPr>
              <p:cNvSpPr/>
              <p:nvPr/>
            </p:nvSpPr>
            <p:spPr>
              <a:xfrm>
                <a:off x="1848885" y="3499809"/>
                <a:ext cx="10800" cy="10800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41ADF43D-80AE-4AA1-AC2B-32D4653ECBF5}"/>
                  </a:ext>
                </a:extLst>
              </p:cNvPr>
              <p:cNvSpPr/>
              <p:nvPr/>
            </p:nvSpPr>
            <p:spPr>
              <a:xfrm>
                <a:off x="1678340" y="3502658"/>
                <a:ext cx="10800" cy="10800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8422195A-B89C-4633-90C1-2B6D51930ABD}"/>
                  </a:ext>
                </a:extLst>
              </p:cNvPr>
              <p:cNvSpPr/>
              <p:nvPr/>
            </p:nvSpPr>
            <p:spPr>
              <a:xfrm>
                <a:off x="1881448" y="3659771"/>
                <a:ext cx="10800" cy="10800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540D4378-821F-4643-B410-040E3BA8BD77}"/>
                  </a:ext>
                </a:extLst>
              </p:cNvPr>
              <p:cNvSpPr/>
              <p:nvPr/>
            </p:nvSpPr>
            <p:spPr>
              <a:xfrm>
                <a:off x="1657106" y="3666914"/>
                <a:ext cx="10800" cy="10800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537A1C3D-EB9A-4B32-B3F1-8C845F348322}"/>
                  </a:ext>
                </a:extLst>
              </p:cNvPr>
              <p:cNvSpPr/>
              <p:nvPr/>
            </p:nvSpPr>
            <p:spPr>
              <a:xfrm>
                <a:off x="1869457" y="3821029"/>
                <a:ext cx="10800" cy="10800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1039703-04A7-4C74-B2F7-DD366CF5BF2D}"/>
                  </a:ext>
                </a:extLst>
              </p:cNvPr>
              <p:cNvSpPr/>
              <p:nvPr/>
            </p:nvSpPr>
            <p:spPr>
              <a:xfrm>
                <a:off x="1933280" y="3865876"/>
                <a:ext cx="10800" cy="10800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966C3662-DB49-4AC7-8A89-A0DBDF2CD68A}"/>
                  </a:ext>
                </a:extLst>
              </p:cNvPr>
              <p:cNvSpPr/>
              <p:nvPr/>
            </p:nvSpPr>
            <p:spPr>
              <a:xfrm>
                <a:off x="1895096" y="3895098"/>
                <a:ext cx="10800" cy="10800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AD826A0B-309B-4048-AC73-88E7DBFBFCC4}"/>
                  </a:ext>
                </a:extLst>
              </p:cNvPr>
              <p:cNvSpPr/>
              <p:nvPr/>
            </p:nvSpPr>
            <p:spPr>
              <a:xfrm>
                <a:off x="1659099" y="3833186"/>
                <a:ext cx="10800" cy="10800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A9B6AEED-AECB-4117-BDA6-92CBBAA13A1D}"/>
                  </a:ext>
                </a:extLst>
              </p:cNvPr>
              <p:cNvSpPr/>
              <p:nvPr/>
            </p:nvSpPr>
            <p:spPr>
              <a:xfrm>
                <a:off x="1628797" y="3888111"/>
                <a:ext cx="10800" cy="10800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68A827CB-C7EB-4C5A-8685-F69EB7DB752E}"/>
                  </a:ext>
                </a:extLst>
              </p:cNvPr>
              <p:cNvSpPr/>
              <p:nvPr/>
            </p:nvSpPr>
            <p:spPr>
              <a:xfrm>
                <a:off x="1662951" y="3894142"/>
                <a:ext cx="10800" cy="10800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0FAD3640-F4C4-4B57-A183-4E600C4ABFD4}"/>
              </a:ext>
            </a:extLst>
          </p:cNvPr>
          <p:cNvCxnSpPr>
            <a:cxnSpLocks/>
          </p:cNvCxnSpPr>
          <p:nvPr/>
        </p:nvCxnSpPr>
        <p:spPr>
          <a:xfrm>
            <a:off x="4223839" y="2538637"/>
            <a:ext cx="6724650" cy="0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24FD1CB4-7680-41C7-A51A-53C0E54AA2FE}"/>
              </a:ext>
            </a:extLst>
          </p:cNvPr>
          <p:cNvCxnSpPr>
            <a:cxnSpLocks/>
          </p:cNvCxnSpPr>
          <p:nvPr/>
        </p:nvCxnSpPr>
        <p:spPr>
          <a:xfrm flipV="1">
            <a:off x="4298559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4AC9881-0CF8-4915-95CB-E07A4191FFD6}"/>
              </a:ext>
            </a:extLst>
          </p:cNvPr>
          <p:cNvCxnSpPr>
            <a:cxnSpLocks/>
          </p:cNvCxnSpPr>
          <p:nvPr/>
        </p:nvCxnSpPr>
        <p:spPr>
          <a:xfrm flipV="1">
            <a:off x="5647795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70BB16E-E0E4-497E-9247-E70ECC296EA4}"/>
              </a:ext>
            </a:extLst>
          </p:cNvPr>
          <p:cNvCxnSpPr>
            <a:cxnSpLocks/>
          </p:cNvCxnSpPr>
          <p:nvPr/>
        </p:nvCxnSpPr>
        <p:spPr>
          <a:xfrm flipV="1">
            <a:off x="6997031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A797403-0008-41D9-9E64-AAE4FC2F44F3}"/>
              </a:ext>
            </a:extLst>
          </p:cNvPr>
          <p:cNvSpPr txBox="1"/>
          <p:nvPr/>
        </p:nvSpPr>
        <p:spPr>
          <a:xfrm>
            <a:off x="4241764" y="2629475"/>
            <a:ext cx="106389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0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34F93C50-C2EF-4883-B70D-CB22E06989A6}"/>
              </a:ext>
            </a:extLst>
          </p:cNvPr>
          <p:cNvSpPr txBox="1"/>
          <p:nvPr/>
        </p:nvSpPr>
        <p:spPr>
          <a:xfrm>
            <a:off x="5590515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6B14118-0142-459D-8FEF-89F4A80014BB}"/>
              </a:ext>
            </a:extLst>
          </p:cNvPr>
          <p:cNvSpPr txBox="1"/>
          <p:nvPr/>
        </p:nvSpPr>
        <p:spPr>
          <a:xfrm>
            <a:off x="6940877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56DD3F4E-A9B9-46DB-87EA-807099E466E2}"/>
              </a:ext>
            </a:extLst>
          </p:cNvPr>
          <p:cNvCxnSpPr>
            <a:cxnSpLocks/>
          </p:cNvCxnSpPr>
          <p:nvPr/>
        </p:nvCxnSpPr>
        <p:spPr>
          <a:xfrm flipV="1">
            <a:off x="8346267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25D993EA-9CFB-4B48-8B62-73553D3035E5}"/>
              </a:ext>
            </a:extLst>
          </p:cNvPr>
          <p:cNvSpPr txBox="1"/>
          <p:nvPr/>
        </p:nvSpPr>
        <p:spPr>
          <a:xfrm>
            <a:off x="8291239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6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F3B5D59-9F4C-424F-B2C0-5F904BA215A6}"/>
              </a:ext>
            </a:extLst>
          </p:cNvPr>
          <p:cNvSpPr txBox="1"/>
          <p:nvPr/>
        </p:nvSpPr>
        <p:spPr>
          <a:xfrm>
            <a:off x="10911072" y="2464892"/>
            <a:ext cx="249143" cy="1648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888FF082-3050-4D38-A452-1B3AEE8BFE83}"/>
              </a:ext>
            </a:extLst>
          </p:cNvPr>
          <p:cNvCxnSpPr>
            <a:cxnSpLocks/>
          </p:cNvCxnSpPr>
          <p:nvPr/>
        </p:nvCxnSpPr>
        <p:spPr>
          <a:xfrm flipV="1">
            <a:off x="4973177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5201F97A-BAE5-43A9-8982-4AB332201956}"/>
              </a:ext>
            </a:extLst>
          </p:cNvPr>
          <p:cNvSpPr txBox="1"/>
          <p:nvPr/>
        </p:nvSpPr>
        <p:spPr>
          <a:xfrm>
            <a:off x="4915334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2F64885-DE3F-4F69-A2FA-AEBED24B6B56}"/>
              </a:ext>
            </a:extLst>
          </p:cNvPr>
          <p:cNvCxnSpPr>
            <a:cxnSpLocks/>
          </p:cNvCxnSpPr>
          <p:nvPr/>
        </p:nvCxnSpPr>
        <p:spPr>
          <a:xfrm flipV="1">
            <a:off x="6322413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A069A0F-2F88-4B49-A525-5143FFE77232}"/>
              </a:ext>
            </a:extLst>
          </p:cNvPr>
          <p:cNvSpPr txBox="1"/>
          <p:nvPr/>
        </p:nvSpPr>
        <p:spPr>
          <a:xfrm>
            <a:off x="6265696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</a:t>
            </a:r>
          </a:p>
        </p:txBody>
      </p: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36C2367C-7F46-4E78-BD23-3E304A3E9E26}"/>
              </a:ext>
            </a:extLst>
          </p:cNvPr>
          <p:cNvCxnSpPr>
            <a:cxnSpLocks/>
          </p:cNvCxnSpPr>
          <p:nvPr/>
        </p:nvCxnSpPr>
        <p:spPr>
          <a:xfrm flipV="1">
            <a:off x="7671649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488FE363-1C6F-4F78-BF65-3A86D6944A7B}"/>
              </a:ext>
            </a:extLst>
          </p:cNvPr>
          <p:cNvSpPr txBox="1"/>
          <p:nvPr/>
        </p:nvSpPr>
        <p:spPr>
          <a:xfrm>
            <a:off x="7616058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</a:t>
            </a:r>
          </a:p>
        </p:txBody>
      </p: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914E0758-513E-468C-9A9E-0135EB41D65A}"/>
              </a:ext>
            </a:extLst>
          </p:cNvPr>
          <p:cNvCxnSpPr>
            <a:cxnSpLocks/>
          </p:cNvCxnSpPr>
          <p:nvPr/>
        </p:nvCxnSpPr>
        <p:spPr>
          <a:xfrm flipV="1">
            <a:off x="9020885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4" name="TextBox 1053">
            <a:extLst>
              <a:ext uri="{FF2B5EF4-FFF2-40B4-BE49-F238E27FC236}">
                <a16:creationId xmlns:a16="http://schemas.microsoft.com/office/drawing/2014/main" id="{C6081227-9F2A-401F-86E4-1B08F7BBA771}"/>
              </a:ext>
            </a:extLst>
          </p:cNvPr>
          <p:cNvSpPr txBox="1"/>
          <p:nvPr/>
        </p:nvSpPr>
        <p:spPr>
          <a:xfrm>
            <a:off x="8966420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7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6A6AD78F-06F9-4919-93C0-96BA8BB2EC6A}"/>
              </a:ext>
            </a:extLst>
          </p:cNvPr>
          <p:cNvCxnSpPr>
            <a:cxnSpLocks/>
          </p:cNvCxnSpPr>
          <p:nvPr/>
        </p:nvCxnSpPr>
        <p:spPr>
          <a:xfrm flipV="1">
            <a:off x="9695503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6" name="TextBox 1055">
            <a:extLst>
              <a:ext uri="{FF2B5EF4-FFF2-40B4-BE49-F238E27FC236}">
                <a16:creationId xmlns:a16="http://schemas.microsoft.com/office/drawing/2014/main" id="{A7AFF1D3-41D8-47EF-BF7F-10983A079024}"/>
              </a:ext>
            </a:extLst>
          </p:cNvPr>
          <p:cNvSpPr txBox="1"/>
          <p:nvPr/>
        </p:nvSpPr>
        <p:spPr>
          <a:xfrm>
            <a:off x="9641601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8</a:t>
            </a:r>
          </a:p>
        </p:txBody>
      </p: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B674DD6-A418-416B-860F-7A4E7AD78B05}"/>
              </a:ext>
            </a:extLst>
          </p:cNvPr>
          <p:cNvCxnSpPr>
            <a:cxnSpLocks/>
          </p:cNvCxnSpPr>
          <p:nvPr/>
        </p:nvCxnSpPr>
        <p:spPr>
          <a:xfrm flipV="1">
            <a:off x="10370117" y="2483981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5A663E9C-EEB3-4A24-9095-EE53E96C2782}"/>
              </a:ext>
            </a:extLst>
          </p:cNvPr>
          <p:cNvSpPr txBox="1"/>
          <p:nvPr/>
        </p:nvSpPr>
        <p:spPr>
          <a:xfrm>
            <a:off x="10316779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9</a:t>
            </a: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477102F1-DFD4-45EB-9128-E3D29533F6C0}"/>
              </a:ext>
            </a:extLst>
          </p:cNvPr>
          <p:cNvCxnSpPr>
            <a:cxnSpLocks/>
          </p:cNvCxnSpPr>
          <p:nvPr/>
        </p:nvCxnSpPr>
        <p:spPr>
          <a:xfrm flipV="1">
            <a:off x="429855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F3AF0BAE-C6ED-4537-8DD1-F21056D68C44}"/>
              </a:ext>
            </a:extLst>
          </p:cNvPr>
          <p:cNvCxnSpPr>
            <a:cxnSpLocks/>
          </p:cNvCxnSpPr>
          <p:nvPr/>
        </p:nvCxnSpPr>
        <p:spPr>
          <a:xfrm flipV="1">
            <a:off x="436437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626F98E-68CC-42DA-B53D-6CF4E6BA073E}"/>
              </a:ext>
            </a:extLst>
          </p:cNvPr>
          <p:cNvCxnSpPr>
            <a:cxnSpLocks/>
          </p:cNvCxnSpPr>
          <p:nvPr/>
        </p:nvCxnSpPr>
        <p:spPr>
          <a:xfrm flipV="1">
            <a:off x="443018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02ACB13C-9EE0-43D9-AD80-F93780FF1650}"/>
              </a:ext>
            </a:extLst>
          </p:cNvPr>
          <p:cNvCxnSpPr>
            <a:cxnSpLocks/>
          </p:cNvCxnSpPr>
          <p:nvPr/>
        </p:nvCxnSpPr>
        <p:spPr>
          <a:xfrm flipV="1">
            <a:off x="449600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6A577A32-4921-4DF7-9C56-D37A7D47929B}"/>
              </a:ext>
            </a:extLst>
          </p:cNvPr>
          <p:cNvCxnSpPr>
            <a:cxnSpLocks/>
          </p:cNvCxnSpPr>
          <p:nvPr/>
        </p:nvCxnSpPr>
        <p:spPr>
          <a:xfrm flipV="1">
            <a:off x="456181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B812CFFD-E770-4148-BBB4-99D968C59A9A}"/>
              </a:ext>
            </a:extLst>
          </p:cNvPr>
          <p:cNvCxnSpPr>
            <a:cxnSpLocks/>
          </p:cNvCxnSpPr>
          <p:nvPr/>
        </p:nvCxnSpPr>
        <p:spPr>
          <a:xfrm flipV="1">
            <a:off x="462762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E5C6BA2C-8A6A-4B22-8F33-E8C30C0A9EAE}"/>
              </a:ext>
            </a:extLst>
          </p:cNvPr>
          <p:cNvCxnSpPr>
            <a:cxnSpLocks/>
          </p:cNvCxnSpPr>
          <p:nvPr/>
        </p:nvCxnSpPr>
        <p:spPr>
          <a:xfrm flipV="1">
            <a:off x="469344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8EF8360C-E890-44D4-A90F-DF5B0905017A}"/>
              </a:ext>
            </a:extLst>
          </p:cNvPr>
          <p:cNvCxnSpPr>
            <a:cxnSpLocks/>
          </p:cNvCxnSpPr>
          <p:nvPr/>
        </p:nvCxnSpPr>
        <p:spPr>
          <a:xfrm flipV="1">
            <a:off x="475925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9F43A3E8-D73A-4CEA-928D-54CB11FF4D87}"/>
              </a:ext>
            </a:extLst>
          </p:cNvPr>
          <p:cNvCxnSpPr>
            <a:cxnSpLocks/>
          </p:cNvCxnSpPr>
          <p:nvPr/>
        </p:nvCxnSpPr>
        <p:spPr>
          <a:xfrm flipV="1">
            <a:off x="482507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7D776494-AC99-4BA0-B1EB-46D5287120B8}"/>
              </a:ext>
            </a:extLst>
          </p:cNvPr>
          <p:cNvCxnSpPr>
            <a:cxnSpLocks/>
          </p:cNvCxnSpPr>
          <p:nvPr/>
        </p:nvCxnSpPr>
        <p:spPr>
          <a:xfrm flipV="1">
            <a:off x="489088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BE8A44D4-B340-4A05-A5CA-E39E20475F28}"/>
              </a:ext>
            </a:extLst>
          </p:cNvPr>
          <p:cNvCxnSpPr>
            <a:cxnSpLocks/>
          </p:cNvCxnSpPr>
          <p:nvPr/>
        </p:nvCxnSpPr>
        <p:spPr>
          <a:xfrm flipV="1">
            <a:off x="495669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5977349E-7E70-459F-9882-34B150769C73}"/>
              </a:ext>
            </a:extLst>
          </p:cNvPr>
          <p:cNvCxnSpPr>
            <a:cxnSpLocks/>
          </p:cNvCxnSpPr>
          <p:nvPr/>
        </p:nvCxnSpPr>
        <p:spPr>
          <a:xfrm flipV="1">
            <a:off x="502251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7A891D38-E3FD-4AB0-AD6C-C1958F0C5965}"/>
              </a:ext>
            </a:extLst>
          </p:cNvPr>
          <p:cNvCxnSpPr>
            <a:cxnSpLocks/>
          </p:cNvCxnSpPr>
          <p:nvPr/>
        </p:nvCxnSpPr>
        <p:spPr>
          <a:xfrm flipV="1">
            <a:off x="508832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3710EDEF-3BB3-47DB-852D-3BD83DCAEB7B}"/>
              </a:ext>
            </a:extLst>
          </p:cNvPr>
          <p:cNvCxnSpPr>
            <a:cxnSpLocks/>
          </p:cNvCxnSpPr>
          <p:nvPr/>
        </p:nvCxnSpPr>
        <p:spPr>
          <a:xfrm flipV="1">
            <a:off x="515414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5D9DEA79-02FB-497C-A77E-3FCBDA110DBB}"/>
              </a:ext>
            </a:extLst>
          </p:cNvPr>
          <p:cNvCxnSpPr>
            <a:cxnSpLocks/>
          </p:cNvCxnSpPr>
          <p:nvPr/>
        </p:nvCxnSpPr>
        <p:spPr>
          <a:xfrm flipV="1">
            <a:off x="521995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13AC2E0-2031-4C6E-934B-AFE32533C411}"/>
              </a:ext>
            </a:extLst>
          </p:cNvPr>
          <p:cNvCxnSpPr>
            <a:cxnSpLocks/>
          </p:cNvCxnSpPr>
          <p:nvPr/>
        </p:nvCxnSpPr>
        <p:spPr>
          <a:xfrm flipV="1">
            <a:off x="528576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1D98728C-38DD-4BA3-83D7-A371DE453517}"/>
              </a:ext>
            </a:extLst>
          </p:cNvPr>
          <p:cNvCxnSpPr>
            <a:cxnSpLocks/>
          </p:cNvCxnSpPr>
          <p:nvPr/>
        </p:nvCxnSpPr>
        <p:spPr>
          <a:xfrm flipV="1">
            <a:off x="535158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47067401-621C-4126-A732-4680991F290B}"/>
              </a:ext>
            </a:extLst>
          </p:cNvPr>
          <p:cNvCxnSpPr>
            <a:cxnSpLocks/>
          </p:cNvCxnSpPr>
          <p:nvPr/>
        </p:nvCxnSpPr>
        <p:spPr>
          <a:xfrm flipV="1">
            <a:off x="541739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3E36788-E8CD-44EC-9848-0A7AC9122A5D}"/>
              </a:ext>
            </a:extLst>
          </p:cNvPr>
          <p:cNvCxnSpPr>
            <a:cxnSpLocks/>
          </p:cNvCxnSpPr>
          <p:nvPr/>
        </p:nvCxnSpPr>
        <p:spPr>
          <a:xfrm flipV="1">
            <a:off x="548321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8C54867E-4BE1-4ABF-91EA-935857689614}"/>
              </a:ext>
            </a:extLst>
          </p:cNvPr>
          <p:cNvCxnSpPr>
            <a:cxnSpLocks/>
          </p:cNvCxnSpPr>
          <p:nvPr/>
        </p:nvCxnSpPr>
        <p:spPr>
          <a:xfrm flipV="1">
            <a:off x="554902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6FDB2EB2-2E64-4FA9-8D56-0DEA4175C793}"/>
              </a:ext>
            </a:extLst>
          </p:cNvPr>
          <p:cNvCxnSpPr>
            <a:cxnSpLocks/>
          </p:cNvCxnSpPr>
          <p:nvPr/>
        </p:nvCxnSpPr>
        <p:spPr>
          <a:xfrm flipV="1">
            <a:off x="561483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6D80FBEE-94EF-4FE9-BDAA-E0A8046CFD62}"/>
              </a:ext>
            </a:extLst>
          </p:cNvPr>
          <p:cNvCxnSpPr>
            <a:cxnSpLocks/>
          </p:cNvCxnSpPr>
          <p:nvPr/>
        </p:nvCxnSpPr>
        <p:spPr>
          <a:xfrm flipV="1">
            <a:off x="568065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BFCC4741-0D58-4FF6-9332-04374F8E07F1}"/>
              </a:ext>
            </a:extLst>
          </p:cNvPr>
          <p:cNvCxnSpPr>
            <a:cxnSpLocks/>
          </p:cNvCxnSpPr>
          <p:nvPr/>
        </p:nvCxnSpPr>
        <p:spPr>
          <a:xfrm flipV="1">
            <a:off x="574646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42AAA46-D6BF-4E8C-A0E2-E9D9D356A23C}"/>
              </a:ext>
            </a:extLst>
          </p:cNvPr>
          <p:cNvCxnSpPr>
            <a:cxnSpLocks/>
          </p:cNvCxnSpPr>
          <p:nvPr/>
        </p:nvCxnSpPr>
        <p:spPr>
          <a:xfrm flipV="1">
            <a:off x="581228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BC8B6F0-7C71-4B1F-8B49-04DE3B332364}"/>
              </a:ext>
            </a:extLst>
          </p:cNvPr>
          <p:cNvCxnSpPr>
            <a:cxnSpLocks/>
          </p:cNvCxnSpPr>
          <p:nvPr/>
        </p:nvCxnSpPr>
        <p:spPr>
          <a:xfrm flipV="1">
            <a:off x="587809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F2B3D52E-374D-4B7D-8A3B-19A9B8AE041E}"/>
              </a:ext>
            </a:extLst>
          </p:cNvPr>
          <p:cNvCxnSpPr>
            <a:cxnSpLocks/>
          </p:cNvCxnSpPr>
          <p:nvPr/>
        </p:nvCxnSpPr>
        <p:spPr>
          <a:xfrm flipV="1">
            <a:off x="594390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B90131BE-42B9-438C-BCFC-8EC54FC479E2}"/>
              </a:ext>
            </a:extLst>
          </p:cNvPr>
          <p:cNvCxnSpPr>
            <a:cxnSpLocks/>
          </p:cNvCxnSpPr>
          <p:nvPr/>
        </p:nvCxnSpPr>
        <p:spPr>
          <a:xfrm flipV="1">
            <a:off x="600972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4E433E46-1A8C-4567-9001-098CA2CE2A11}"/>
              </a:ext>
            </a:extLst>
          </p:cNvPr>
          <p:cNvCxnSpPr>
            <a:cxnSpLocks/>
          </p:cNvCxnSpPr>
          <p:nvPr/>
        </p:nvCxnSpPr>
        <p:spPr>
          <a:xfrm flipV="1">
            <a:off x="607553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FDEF4252-03D3-4E49-B605-8543973FC37D}"/>
              </a:ext>
            </a:extLst>
          </p:cNvPr>
          <p:cNvCxnSpPr>
            <a:cxnSpLocks/>
          </p:cNvCxnSpPr>
          <p:nvPr/>
        </p:nvCxnSpPr>
        <p:spPr>
          <a:xfrm flipV="1">
            <a:off x="614135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AF5345C1-286F-47EB-BA2F-26DB352371C6}"/>
              </a:ext>
            </a:extLst>
          </p:cNvPr>
          <p:cNvCxnSpPr>
            <a:cxnSpLocks/>
          </p:cNvCxnSpPr>
          <p:nvPr/>
        </p:nvCxnSpPr>
        <p:spPr>
          <a:xfrm flipV="1">
            <a:off x="620716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6015F1F7-4CA2-4BDA-BCE4-B13CE3268381}"/>
              </a:ext>
            </a:extLst>
          </p:cNvPr>
          <p:cNvCxnSpPr>
            <a:cxnSpLocks/>
          </p:cNvCxnSpPr>
          <p:nvPr/>
        </p:nvCxnSpPr>
        <p:spPr>
          <a:xfrm flipV="1">
            <a:off x="627297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F567CCE8-4BF0-484F-AFF7-97ACA9FDC900}"/>
              </a:ext>
            </a:extLst>
          </p:cNvPr>
          <p:cNvCxnSpPr>
            <a:cxnSpLocks/>
          </p:cNvCxnSpPr>
          <p:nvPr/>
        </p:nvCxnSpPr>
        <p:spPr>
          <a:xfrm flipV="1">
            <a:off x="633879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0DEC5068-062B-4BD5-A6D1-6E76EDA603DE}"/>
              </a:ext>
            </a:extLst>
          </p:cNvPr>
          <p:cNvCxnSpPr>
            <a:cxnSpLocks/>
          </p:cNvCxnSpPr>
          <p:nvPr/>
        </p:nvCxnSpPr>
        <p:spPr>
          <a:xfrm flipV="1">
            <a:off x="640460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CD52C9CA-DB8B-468F-9E7D-EA7881CDA17B}"/>
              </a:ext>
            </a:extLst>
          </p:cNvPr>
          <p:cNvCxnSpPr>
            <a:cxnSpLocks/>
          </p:cNvCxnSpPr>
          <p:nvPr/>
        </p:nvCxnSpPr>
        <p:spPr>
          <a:xfrm flipV="1">
            <a:off x="647042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10F9C177-14ED-4C43-8A19-5707A45E93D8}"/>
              </a:ext>
            </a:extLst>
          </p:cNvPr>
          <p:cNvCxnSpPr>
            <a:cxnSpLocks/>
          </p:cNvCxnSpPr>
          <p:nvPr/>
        </p:nvCxnSpPr>
        <p:spPr>
          <a:xfrm flipV="1">
            <a:off x="653623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FFAEAC0-7CC2-427E-8E2D-BCB5110FD719}"/>
              </a:ext>
            </a:extLst>
          </p:cNvPr>
          <p:cNvCxnSpPr>
            <a:cxnSpLocks/>
          </p:cNvCxnSpPr>
          <p:nvPr/>
        </p:nvCxnSpPr>
        <p:spPr>
          <a:xfrm flipV="1">
            <a:off x="660204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931A327B-1D33-4879-8B00-029C176A7F99}"/>
              </a:ext>
            </a:extLst>
          </p:cNvPr>
          <p:cNvCxnSpPr>
            <a:cxnSpLocks/>
          </p:cNvCxnSpPr>
          <p:nvPr/>
        </p:nvCxnSpPr>
        <p:spPr>
          <a:xfrm flipV="1">
            <a:off x="666786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57460D7-E0F6-4FFE-8F1D-0ECB099C1D68}"/>
              </a:ext>
            </a:extLst>
          </p:cNvPr>
          <p:cNvCxnSpPr>
            <a:cxnSpLocks/>
          </p:cNvCxnSpPr>
          <p:nvPr/>
        </p:nvCxnSpPr>
        <p:spPr>
          <a:xfrm flipV="1">
            <a:off x="673367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BFCB9B2C-D14E-4FCE-A05D-61675F11F5BB}"/>
              </a:ext>
            </a:extLst>
          </p:cNvPr>
          <p:cNvCxnSpPr>
            <a:cxnSpLocks/>
          </p:cNvCxnSpPr>
          <p:nvPr/>
        </p:nvCxnSpPr>
        <p:spPr>
          <a:xfrm flipV="1">
            <a:off x="679949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6AF801EA-2552-4305-ABFE-B4B8DE5B3F7C}"/>
              </a:ext>
            </a:extLst>
          </p:cNvPr>
          <p:cNvCxnSpPr>
            <a:cxnSpLocks/>
          </p:cNvCxnSpPr>
          <p:nvPr/>
        </p:nvCxnSpPr>
        <p:spPr>
          <a:xfrm flipV="1">
            <a:off x="686530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C6089461-2979-4B9D-BD53-2F2F0AEFA648}"/>
              </a:ext>
            </a:extLst>
          </p:cNvPr>
          <p:cNvCxnSpPr>
            <a:cxnSpLocks/>
          </p:cNvCxnSpPr>
          <p:nvPr/>
        </p:nvCxnSpPr>
        <p:spPr>
          <a:xfrm flipV="1">
            <a:off x="693111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5CE2D15F-0243-4000-9F07-9272ADE05A88}"/>
              </a:ext>
            </a:extLst>
          </p:cNvPr>
          <p:cNvCxnSpPr>
            <a:cxnSpLocks/>
          </p:cNvCxnSpPr>
          <p:nvPr/>
        </p:nvCxnSpPr>
        <p:spPr>
          <a:xfrm flipV="1">
            <a:off x="699693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B053811C-ED05-45CB-BE04-E3B61308FDB6}"/>
              </a:ext>
            </a:extLst>
          </p:cNvPr>
          <p:cNvCxnSpPr>
            <a:cxnSpLocks/>
          </p:cNvCxnSpPr>
          <p:nvPr/>
        </p:nvCxnSpPr>
        <p:spPr>
          <a:xfrm flipV="1">
            <a:off x="706274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75A3AC64-DDEC-4EF9-A795-F9E98DE8F2A0}"/>
              </a:ext>
            </a:extLst>
          </p:cNvPr>
          <p:cNvCxnSpPr>
            <a:cxnSpLocks/>
          </p:cNvCxnSpPr>
          <p:nvPr/>
        </p:nvCxnSpPr>
        <p:spPr>
          <a:xfrm flipV="1">
            <a:off x="712856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97ADF460-E0B9-46EB-AEF6-5DC5A856B4B4}"/>
              </a:ext>
            </a:extLst>
          </p:cNvPr>
          <p:cNvCxnSpPr>
            <a:cxnSpLocks/>
          </p:cNvCxnSpPr>
          <p:nvPr/>
        </p:nvCxnSpPr>
        <p:spPr>
          <a:xfrm flipV="1">
            <a:off x="71943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9BC1A1A7-6EBC-4ED2-80E6-3B5D45D6E8E1}"/>
              </a:ext>
            </a:extLst>
          </p:cNvPr>
          <p:cNvCxnSpPr>
            <a:cxnSpLocks/>
          </p:cNvCxnSpPr>
          <p:nvPr/>
        </p:nvCxnSpPr>
        <p:spPr>
          <a:xfrm flipV="1">
            <a:off x="726018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5253C5A2-35A3-4707-AB43-E0A678E95C77}"/>
              </a:ext>
            </a:extLst>
          </p:cNvPr>
          <p:cNvCxnSpPr>
            <a:cxnSpLocks/>
          </p:cNvCxnSpPr>
          <p:nvPr/>
        </p:nvCxnSpPr>
        <p:spPr>
          <a:xfrm flipV="1">
            <a:off x="732600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FC9E5336-3142-4286-8ACD-785CD7BD7A18}"/>
              </a:ext>
            </a:extLst>
          </p:cNvPr>
          <p:cNvCxnSpPr>
            <a:cxnSpLocks/>
          </p:cNvCxnSpPr>
          <p:nvPr/>
        </p:nvCxnSpPr>
        <p:spPr>
          <a:xfrm flipV="1">
            <a:off x="739181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EF189DD4-B02E-4F98-B261-0204FA43A1D3}"/>
              </a:ext>
            </a:extLst>
          </p:cNvPr>
          <p:cNvCxnSpPr>
            <a:cxnSpLocks/>
          </p:cNvCxnSpPr>
          <p:nvPr/>
        </p:nvCxnSpPr>
        <p:spPr>
          <a:xfrm flipV="1">
            <a:off x="745763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92BAF68-0BC1-4F1F-9142-F0FB8E33A1DB}"/>
              </a:ext>
            </a:extLst>
          </p:cNvPr>
          <p:cNvCxnSpPr>
            <a:cxnSpLocks/>
          </p:cNvCxnSpPr>
          <p:nvPr/>
        </p:nvCxnSpPr>
        <p:spPr>
          <a:xfrm flipV="1">
            <a:off x="752344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3E9D86CA-4C9C-49DF-B7DE-12EE07EB735B}"/>
              </a:ext>
            </a:extLst>
          </p:cNvPr>
          <p:cNvCxnSpPr>
            <a:cxnSpLocks/>
          </p:cNvCxnSpPr>
          <p:nvPr/>
        </p:nvCxnSpPr>
        <p:spPr>
          <a:xfrm flipV="1">
            <a:off x="758925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893DD2C9-B4F7-4614-A914-F6323311F63B}"/>
              </a:ext>
            </a:extLst>
          </p:cNvPr>
          <p:cNvCxnSpPr>
            <a:cxnSpLocks/>
          </p:cNvCxnSpPr>
          <p:nvPr/>
        </p:nvCxnSpPr>
        <p:spPr>
          <a:xfrm flipV="1">
            <a:off x="765507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E662CDCF-CB9C-4A19-9E3A-1EDE73E4F645}"/>
              </a:ext>
            </a:extLst>
          </p:cNvPr>
          <p:cNvCxnSpPr>
            <a:cxnSpLocks/>
          </p:cNvCxnSpPr>
          <p:nvPr/>
        </p:nvCxnSpPr>
        <p:spPr>
          <a:xfrm flipV="1">
            <a:off x="772088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A18542E8-23B0-4189-8FBE-817C90277690}"/>
              </a:ext>
            </a:extLst>
          </p:cNvPr>
          <p:cNvCxnSpPr>
            <a:cxnSpLocks/>
          </p:cNvCxnSpPr>
          <p:nvPr/>
        </p:nvCxnSpPr>
        <p:spPr>
          <a:xfrm flipV="1">
            <a:off x="778670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FDD39D3E-D5CE-4C57-A3A5-850421A3DEA8}"/>
              </a:ext>
            </a:extLst>
          </p:cNvPr>
          <p:cNvCxnSpPr>
            <a:cxnSpLocks/>
          </p:cNvCxnSpPr>
          <p:nvPr/>
        </p:nvCxnSpPr>
        <p:spPr>
          <a:xfrm flipV="1">
            <a:off x="785251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B7B734F2-5541-4D53-9B89-22BE0167EC3D}"/>
              </a:ext>
            </a:extLst>
          </p:cNvPr>
          <p:cNvCxnSpPr>
            <a:cxnSpLocks/>
          </p:cNvCxnSpPr>
          <p:nvPr/>
        </p:nvCxnSpPr>
        <p:spPr>
          <a:xfrm flipV="1">
            <a:off x="791832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8312D741-A4D4-45A0-8FE1-91DD1E2EF724}"/>
              </a:ext>
            </a:extLst>
          </p:cNvPr>
          <p:cNvCxnSpPr>
            <a:cxnSpLocks/>
          </p:cNvCxnSpPr>
          <p:nvPr/>
        </p:nvCxnSpPr>
        <p:spPr>
          <a:xfrm flipV="1">
            <a:off x="798414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F3398EC-EADD-4197-9605-66916A0517E9}"/>
              </a:ext>
            </a:extLst>
          </p:cNvPr>
          <p:cNvCxnSpPr>
            <a:cxnSpLocks/>
          </p:cNvCxnSpPr>
          <p:nvPr/>
        </p:nvCxnSpPr>
        <p:spPr>
          <a:xfrm flipV="1">
            <a:off x="804995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1EA5D366-57C9-4E08-8543-EF4C113B36AB}"/>
              </a:ext>
            </a:extLst>
          </p:cNvPr>
          <p:cNvCxnSpPr>
            <a:cxnSpLocks/>
          </p:cNvCxnSpPr>
          <p:nvPr/>
        </p:nvCxnSpPr>
        <p:spPr>
          <a:xfrm flipV="1">
            <a:off x="811577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1C75D5A6-1BBD-4C82-99A3-AAD5F3D34DEE}"/>
              </a:ext>
            </a:extLst>
          </p:cNvPr>
          <p:cNvCxnSpPr>
            <a:cxnSpLocks/>
          </p:cNvCxnSpPr>
          <p:nvPr/>
        </p:nvCxnSpPr>
        <p:spPr>
          <a:xfrm flipV="1">
            <a:off x="818158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7280DF8E-3A7B-459C-8662-3B907BF89F00}"/>
              </a:ext>
            </a:extLst>
          </p:cNvPr>
          <p:cNvCxnSpPr>
            <a:cxnSpLocks/>
          </p:cNvCxnSpPr>
          <p:nvPr/>
        </p:nvCxnSpPr>
        <p:spPr>
          <a:xfrm flipV="1">
            <a:off x="824739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C2D0B647-1842-4C5D-87FB-A898851862C1}"/>
              </a:ext>
            </a:extLst>
          </p:cNvPr>
          <p:cNvCxnSpPr>
            <a:cxnSpLocks/>
          </p:cNvCxnSpPr>
          <p:nvPr/>
        </p:nvCxnSpPr>
        <p:spPr>
          <a:xfrm flipV="1">
            <a:off x="831321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98F7B26C-CCC9-4571-8554-740D4D457311}"/>
              </a:ext>
            </a:extLst>
          </p:cNvPr>
          <p:cNvCxnSpPr>
            <a:cxnSpLocks/>
          </p:cNvCxnSpPr>
          <p:nvPr/>
        </p:nvCxnSpPr>
        <p:spPr>
          <a:xfrm flipV="1">
            <a:off x="837902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5B4D0FAB-F7CA-4761-8D75-22858FC85ADD}"/>
              </a:ext>
            </a:extLst>
          </p:cNvPr>
          <p:cNvCxnSpPr>
            <a:cxnSpLocks/>
          </p:cNvCxnSpPr>
          <p:nvPr/>
        </p:nvCxnSpPr>
        <p:spPr>
          <a:xfrm flipV="1">
            <a:off x="844484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2C591D81-484C-4380-9B8D-1012DABC50A6}"/>
              </a:ext>
            </a:extLst>
          </p:cNvPr>
          <p:cNvCxnSpPr>
            <a:cxnSpLocks/>
          </p:cNvCxnSpPr>
          <p:nvPr/>
        </p:nvCxnSpPr>
        <p:spPr>
          <a:xfrm flipV="1">
            <a:off x="851065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13ED0DFC-0E93-4D23-BB8A-AF9C6EB8BE32}"/>
              </a:ext>
            </a:extLst>
          </p:cNvPr>
          <p:cNvCxnSpPr>
            <a:cxnSpLocks/>
          </p:cNvCxnSpPr>
          <p:nvPr/>
        </p:nvCxnSpPr>
        <p:spPr>
          <a:xfrm flipV="1">
            <a:off x="857646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C0FBD1E4-F56A-4A8F-BB7D-48531D2A37F2}"/>
              </a:ext>
            </a:extLst>
          </p:cNvPr>
          <p:cNvCxnSpPr>
            <a:cxnSpLocks/>
          </p:cNvCxnSpPr>
          <p:nvPr/>
        </p:nvCxnSpPr>
        <p:spPr>
          <a:xfrm flipV="1">
            <a:off x="864228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057E7590-37C6-4A9F-B5FC-3E416392F09A}"/>
              </a:ext>
            </a:extLst>
          </p:cNvPr>
          <p:cNvCxnSpPr>
            <a:cxnSpLocks/>
          </p:cNvCxnSpPr>
          <p:nvPr/>
        </p:nvCxnSpPr>
        <p:spPr>
          <a:xfrm flipV="1">
            <a:off x="870809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30500FA4-FDF2-41D4-9130-F7B4F5EF26F8}"/>
              </a:ext>
            </a:extLst>
          </p:cNvPr>
          <p:cNvCxnSpPr>
            <a:cxnSpLocks/>
          </p:cNvCxnSpPr>
          <p:nvPr/>
        </p:nvCxnSpPr>
        <p:spPr>
          <a:xfrm flipV="1">
            <a:off x="877391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1739A5CF-53A1-407E-92CD-ABBA376311B9}"/>
              </a:ext>
            </a:extLst>
          </p:cNvPr>
          <p:cNvCxnSpPr>
            <a:cxnSpLocks/>
          </p:cNvCxnSpPr>
          <p:nvPr/>
        </p:nvCxnSpPr>
        <p:spPr>
          <a:xfrm flipV="1">
            <a:off x="883972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754F9373-E57E-486B-9DB9-E8B783F79200}"/>
              </a:ext>
            </a:extLst>
          </p:cNvPr>
          <p:cNvCxnSpPr>
            <a:cxnSpLocks/>
          </p:cNvCxnSpPr>
          <p:nvPr/>
        </p:nvCxnSpPr>
        <p:spPr>
          <a:xfrm flipV="1">
            <a:off x="890553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01A3F251-C88C-4C21-A8C4-FFCC4237A66C}"/>
              </a:ext>
            </a:extLst>
          </p:cNvPr>
          <p:cNvCxnSpPr>
            <a:cxnSpLocks/>
          </p:cNvCxnSpPr>
          <p:nvPr/>
        </p:nvCxnSpPr>
        <p:spPr>
          <a:xfrm flipV="1">
            <a:off x="897135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CF1C41D2-4A2E-4727-977E-2A6F3DCA8C84}"/>
              </a:ext>
            </a:extLst>
          </p:cNvPr>
          <p:cNvCxnSpPr>
            <a:cxnSpLocks/>
          </p:cNvCxnSpPr>
          <p:nvPr/>
        </p:nvCxnSpPr>
        <p:spPr>
          <a:xfrm flipV="1">
            <a:off x="903716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BF03ABD3-CA56-48E9-8E38-1E6051B93559}"/>
              </a:ext>
            </a:extLst>
          </p:cNvPr>
          <p:cNvCxnSpPr>
            <a:cxnSpLocks/>
          </p:cNvCxnSpPr>
          <p:nvPr/>
        </p:nvCxnSpPr>
        <p:spPr>
          <a:xfrm flipV="1">
            <a:off x="910298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8FB06C9B-5467-42EF-BDF2-AD6A23E6DB0D}"/>
              </a:ext>
            </a:extLst>
          </p:cNvPr>
          <p:cNvCxnSpPr>
            <a:cxnSpLocks/>
          </p:cNvCxnSpPr>
          <p:nvPr/>
        </p:nvCxnSpPr>
        <p:spPr>
          <a:xfrm flipV="1">
            <a:off x="916879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D1D3B576-5BB8-4968-8D4D-DAB6FF0A5D5D}"/>
              </a:ext>
            </a:extLst>
          </p:cNvPr>
          <p:cNvCxnSpPr>
            <a:cxnSpLocks/>
          </p:cNvCxnSpPr>
          <p:nvPr/>
        </p:nvCxnSpPr>
        <p:spPr>
          <a:xfrm flipV="1">
            <a:off x="923460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271D1206-AA55-48DC-9230-20BBA0C1E91E}"/>
              </a:ext>
            </a:extLst>
          </p:cNvPr>
          <p:cNvCxnSpPr>
            <a:cxnSpLocks/>
          </p:cNvCxnSpPr>
          <p:nvPr/>
        </p:nvCxnSpPr>
        <p:spPr>
          <a:xfrm flipV="1">
            <a:off x="930042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B5386C72-F803-4A08-8A2A-9BF4EA5E1774}"/>
              </a:ext>
            </a:extLst>
          </p:cNvPr>
          <p:cNvCxnSpPr>
            <a:cxnSpLocks/>
          </p:cNvCxnSpPr>
          <p:nvPr/>
        </p:nvCxnSpPr>
        <p:spPr>
          <a:xfrm flipV="1">
            <a:off x="936623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64DF9E64-2490-4D68-912C-7F4A651E5D98}"/>
              </a:ext>
            </a:extLst>
          </p:cNvPr>
          <p:cNvCxnSpPr>
            <a:cxnSpLocks/>
          </p:cNvCxnSpPr>
          <p:nvPr/>
        </p:nvCxnSpPr>
        <p:spPr>
          <a:xfrm flipV="1">
            <a:off x="943205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E444E71B-F396-44EA-B941-853BF61F5A4C}"/>
              </a:ext>
            </a:extLst>
          </p:cNvPr>
          <p:cNvCxnSpPr>
            <a:cxnSpLocks/>
          </p:cNvCxnSpPr>
          <p:nvPr/>
        </p:nvCxnSpPr>
        <p:spPr>
          <a:xfrm flipV="1">
            <a:off x="949786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4569A15F-55F4-43DD-98FB-A6965F3F7A3C}"/>
              </a:ext>
            </a:extLst>
          </p:cNvPr>
          <p:cNvCxnSpPr>
            <a:cxnSpLocks/>
          </p:cNvCxnSpPr>
          <p:nvPr/>
        </p:nvCxnSpPr>
        <p:spPr>
          <a:xfrm flipV="1">
            <a:off x="956367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A3AB9A36-67F1-4B25-B1A7-5BBAC921987A}"/>
              </a:ext>
            </a:extLst>
          </p:cNvPr>
          <p:cNvCxnSpPr>
            <a:cxnSpLocks/>
          </p:cNvCxnSpPr>
          <p:nvPr/>
        </p:nvCxnSpPr>
        <p:spPr>
          <a:xfrm flipV="1">
            <a:off x="962949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E8FB2EE0-44C7-414A-AA1E-18229C49A525}"/>
              </a:ext>
            </a:extLst>
          </p:cNvPr>
          <p:cNvCxnSpPr>
            <a:cxnSpLocks/>
          </p:cNvCxnSpPr>
          <p:nvPr/>
        </p:nvCxnSpPr>
        <p:spPr>
          <a:xfrm flipV="1">
            <a:off x="969530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84BBB5E6-82FC-4642-B644-909860E59FA1}"/>
              </a:ext>
            </a:extLst>
          </p:cNvPr>
          <p:cNvCxnSpPr>
            <a:cxnSpLocks/>
          </p:cNvCxnSpPr>
          <p:nvPr/>
        </p:nvCxnSpPr>
        <p:spPr>
          <a:xfrm flipV="1">
            <a:off x="976112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0EAE73EB-99DC-49EC-B6E2-494A558DFEC4}"/>
              </a:ext>
            </a:extLst>
          </p:cNvPr>
          <p:cNvCxnSpPr>
            <a:cxnSpLocks/>
          </p:cNvCxnSpPr>
          <p:nvPr/>
        </p:nvCxnSpPr>
        <p:spPr>
          <a:xfrm flipV="1">
            <a:off x="982693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E7C26CCF-F312-446D-BF2E-0980F7390412}"/>
              </a:ext>
            </a:extLst>
          </p:cNvPr>
          <p:cNvCxnSpPr>
            <a:cxnSpLocks/>
          </p:cNvCxnSpPr>
          <p:nvPr/>
        </p:nvCxnSpPr>
        <p:spPr>
          <a:xfrm flipV="1">
            <a:off x="989274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1B2B51B0-E716-4F59-9E23-C06DFBBCB2C9}"/>
              </a:ext>
            </a:extLst>
          </p:cNvPr>
          <p:cNvCxnSpPr>
            <a:cxnSpLocks/>
          </p:cNvCxnSpPr>
          <p:nvPr/>
        </p:nvCxnSpPr>
        <p:spPr>
          <a:xfrm flipV="1">
            <a:off x="995856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F0E9BB6D-9A89-4FF4-8809-1A24B9FD44C5}"/>
              </a:ext>
            </a:extLst>
          </p:cNvPr>
          <p:cNvCxnSpPr>
            <a:cxnSpLocks/>
          </p:cNvCxnSpPr>
          <p:nvPr/>
        </p:nvCxnSpPr>
        <p:spPr>
          <a:xfrm flipV="1">
            <a:off x="1002437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FF08BC3D-AD5D-4E0C-B559-8C21872977B7}"/>
              </a:ext>
            </a:extLst>
          </p:cNvPr>
          <p:cNvCxnSpPr>
            <a:cxnSpLocks/>
          </p:cNvCxnSpPr>
          <p:nvPr/>
        </p:nvCxnSpPr>
        <p:spPr>
          <a:xfrm flipV="1">
            <a:off x="1009019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7907E29B-C1A9-4B05-890A-B2D79077B0A7}"/>
              </a:ext>
            </a:extLst>
          </p:cNvPr>
          <p:cNvCxnSpPr>
            <a:cxnSpLocks/>
          </p:cNvCxnSpPr>
          <p:nvPr/>
        </p:nvCxnSpPr>
        <p:spPr>
          <a:xfrm flipV="1">
            <a:off x="1015600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D027B130-88B2-4FBB-83A8-43252EB6C677}"/>
              </a:ext>
            </a:extLst>
          </p:cNvPr>
          <p:cNvCxnSpPr>
            <a:cxnSpLocks/>
          </p:cNvCxnSpPr>
          <p:nvPr/>
        </p:nvCxnSpPr>
        <p:spPr>
          <a:xfrm flipV="1">
            <a:off x="1022181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8BD0FBC3-B0D6-409C-83CF-A16783098291}"/>
              </a:ext>
            </a:extLst>
          </p:cNvPr>
          <p:cNvCxnSpPr>
            <a:cxnSpLocks/>
          </p:cNvCxnSpPr>
          <p:nvPr/>
        </p:nvCxnSpPr>
        <p:spPr>
          <a:xfrm flipV="1">
            <a:off x="1028763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E4EE7B09-6C68-44DB-9480-D40A8571153D}"/>
              </a:ext>
            </a:extLst>
          </p:cNvPr>
          <p:cNvCxnSpPr>
            <a:cxnSpLocks/>
          </p:cNvCxnSpPr>
          <p:nvPr/>
        </p:nvCxnSpPr>
        <p:spPr>
          <a:xfrm flipV="1">
            <a:off x="1035344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4115EB6F-08FF-42AA-AEE4-D7EFFA538654}"/>
              </a:ext>
            </a:extLst>
          </p:cNvPr>
          <p:cNvCxnSpPr>
            <a:cxnSpLocks/>
          </p:cNvCxnSpPr>
          <p:nvPr/>
        </p:nvCxnSpPr>
        <p:spPr>
          <a:xfrm flipV="1">
            <a:off x="1041926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F067E3C6-B626-439B-BCAB-F7CD1F3384B4}"/>
              </a:ext>
            </a:extLst>
          </p:cNvPr>
          <p:cNvCxnSpPr>
            <a:cxnSpLocks/>
          </p:cNvCxnSpPr>
          <p:nvPr/>
        </p:nvCxnSpPr>
        <p:spPr>
          <a:xfrm flipV="1">
            <a:off x="104850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F58EDE9-05CF-48A9-9914-40FFDB538FD5}"/>
              </a:ext>
            </a:extLst>
          </p:cNvPr>
          <p:cNvCxnSpPr>
            <a:cxnSpLocks/>
          </p:cNvCxnSpPr>
          <p:nvPr/>
        </p:nvCxnSpPr>
        <p:spPr>
          <a:xfrm flipV="1">
            <a:off x="1055088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0FDAEF3C-EF73-41B9-B2DE-687B50AD3991}"/>
              </a:ext>
            </a:extLst>
          </p:cNvPr>
          <p:cNvCxnSpPr>
            <a:cxnSpLocks/>
          </p:cNvCxnSpPr>
          <p:nvPr/>
        </p:nvCxnSpPr>
        <p:spPr>
          <a:xfrm flipV="1">
            <a:off x="1061670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7B837E96-F4EE-4246-9EC8-0A729CC3592B}"/>
              </a:ext>
            </a:extLst>
          </p:cNvPr>
          <p:cNvCxnSpPr>
            <a:cxnSpLocks/>
          </p:cNvCxnSpPr>
          <p:nvPr/>
        </p:nvCxnSpPr>
        <p:spPr>
          <a:xfrm flipV="1">
            <a:off x="1068251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7C79B644-E859-4E37-BEB1-14F279001411}"/>
              </a:ext>
            </a:extLst>
          </p:cNvPr>
          <p:cNvCxnSpPr>
            <a:cxnSpLocks/>
          </p:cNvCxnSpPr>
          <p:nvPr/>
        </p:nvCxnSpPr>
        <p:spPr>
          <a:xfrm flipV="1">
            <a:off x="1074833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D88CB0F1-AE0C-4DE0-9B89-EC9721A9FC13}"/>
              </a:ext>
            </a:extLst>
          </p:cNvPr>
          <p:cNvCxnSpPr>
            <a:cxnSpLocks/>
          </p:cNvCxnSpPr>
          <p:nvPr/>
        </p:nvCxnSpPr>
        <p:spPr>
          <a:xfrm flipV="1">
            <a:off x="108141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6536B9D6-F135-4D77-99CC-2C7FD7A72F78}"/>
              </a:ext>
            </a:extLst>
          </p:cNvPr>
          <p:cNvCxnSpPr>
            <a:cxnSpLocks/>
          </p:cNvCxnSpPr>
          <p:nvPr/>
        </p:nvCxnSpPr>
        <p:spPr>
          <a:xfrm flipV="1">
            <a:off x="6462370" y="1717446"/>
            <a:ext cx="544498" cy="342568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1" name="TextBox 1160">
            <a:extLst>
              <a:ext uri="{FF2B5EF4-FFF2-40B4-BE49-F238E27FC236}">
                <a16:creationId xmlns:a16="http://schemas.microsoft.com/office/drawing/2014/main" id="{63ABB49C-48AA-4E1D-9899-5AC9134581CA}"/>
              </a:ext>
            </a:extLst>
          </p:cNvPr>
          <p:cNvSpPr txBox="1"/>
          <p:nvPr/>
        </p:nvSpPr>
        <p:spPr>
          <a:xfrm>
            <a:off x="6935572" y="1605547"/>
            <a:ext cx="249143" cy="1648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63CFBFFF-E91C-47CB-936E-FEF58D13C7AB}"/>
              </a:ext>
            </a:extLst>
          </p:cNvPr>
          <p:cNvSpPr txBox="1"/>
          <p:nvPr/>
        </p:nvSpPr>
        <p:spPr>
          <a:xfrm>
            <a:off x="6735217" y="1836973"/>
            <a:ext cx="1556008" cy="1797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video clip of two seconds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A691A-558E-4D61-A863-3F2DDF2F22A9}"/>
              </a:ext>
            </a:extLst>
          </p:cNvPr>
          <p:cNvGrpSpPr/>
          <p:nvPr/>
        </p:nvGrpSpPr>
        <p:grpSpPr>
          <a:xfrm>
            <a:off x="510598" y="3381743"/>
            <a:ext cx="11365043" cy="3266834"/>
            <a:chOff x="510598" y="3313956"/>
            <a:chExt cx="11365043" cy="3266834"/>
          </a:xfrm>
        </p:grpSpPr>
        <p:sp>
          <p:nvSpPr>
            <p:cNvPr id="763" name="Content Placeholder 4">
              <a:extLst>
                <a:ext uri="{FF2B5EF4-FFF2-40B4-BE49-F238E27FC236}">
                  <a16:creationId xmlns:a16="http://schemas.microsoft.com/office/drawing/2014/main" id="{4F8203D5-7D7B-435A-8837-2FAB70EF1E4A}"/>
                </a:ext>
              </a:extLst>
            </p:cNvPr>
            <p:cNvSpPr txBox="1">
              <a:spLocks/>
            </p:cNvSpPr>
            <p:nvPr/>
          </p:nvSpPr>
          <p:spPr>
            <a:xfrm>
              <a:off x="510598" y="3313956"/>
              <a:ext cx="4010855" cy="259063"/>
            </a:xfrm>
            <a:prstGeom prst="rect">
              <a:avLst/>
            </a:prstGeom>
            <a:solidFill>
              <a:srgbClr val="A53010"/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36000" tIns="18000" rIns="36000" bIns="1800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n-GB" sz="16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Frame-Based Labelling</a:t>
              </a:r>
            </a:p>
          </p:txBody>
        </p:sp>
        <p:cxnSp>
          <p:nvCxnSpPr>
            <p:cNvPr id="765" name="Gerader Verbinder 49">
              <a:extLst>
                <a:ext uri="{FF2B5EF4-FFF2-40B4-BE49-F238E27FC236}">
                  <a16:creationId xmlns:a16="http://schemas.microsoft.com/office/drawing/2014/main" id="{4336129B-A376-4EC4-A6EC-D18CA20CB6DA}"/>
                </a:ext>
              </a:extLst>
            </p:cNvPr>
            <p:cNvCxnSpPr/>
            <p:nvPr/>
          </p:nvCxnSpPr>
          <p:spPr>
            <a:xfrm>
              <a:off x="518218" y="3556790"/>
              <a:ext cx="0" cy="3024000"/>
            </a:xfrm>
            <a:prstGeom prst="line">
              <a:avLst/>
            </a:prstGeom>
            <a:solidFill>
              <a:srgbClr val="FCE3DC"/>
            </a:solidFill>
            <a:ln w="12700">
              <a:solidFill>
                <a:srgbClr val="A5301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767" name="TextBox 766">
              <a:extLst>
                <a:ext uri="{FF2B5EF4-FFF2-40B4-BE49-F238E27FC236}">
                  <a16:creationId xmlns:a16="http://schemas.microsoft.com/office/drawing/2014/main" id="{237F105B-7D72-4AB5-9AF7-18BB87366528}"/>
                </a:ext>
              </a:extLst>
            </p:cNvPr>
            <p:cNvSpPr txBox="1"/>
            <p:nvPr/>
          </p:nvSpPr>
          <p:spPr>
            <a:xfrm>
              <a:off x="613682" y="3689421"/>
              <a:ext cx="3750692" cy="17788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looked at frame sets one by one and labelled them, with no regard for the actual time. For this we needed to visualize a video clip in a picture. </a:t>
              </a:r>
            </a:p>
            <a:p>
              <a:endParaRPr lang="en-GB" sz="1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Here we see the position of the left and right wrist over time; grey means labelled.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B06820-E6A6-4E8D-A421-A9BE6F8F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4173" y="4287848"/>
              <a:ext cx="5526558" cy="1791814"/>
            </a:xfrm>
            <a:prstGeom prst="rect">
              <a:avLst/>
            </a:prstGeom>
          </p:spPr>
        </p:pic>
        <p:sp>
          <p:nvSpPr>
            <p:cNvPr id="768" name="TextBox 767">
              <a:extLst>
                <a:ext uri="{FF2B5EF4-FFF2-40B4-BE49-F238E27FC236}">
                  <a16:creationId xmlns:a16="http://schemas.microsoft.com/office/drawing/2014/main" id="{974B5250-6AFE-4B61-9244-BB9442425154}"/>
                </a:ext>
              </a:extLst>
            </p:cNvPr>
            <p:cNvSpPr txBox="1"/>
            <p:nvPr/>
          </p:nvSpPr>
          <p:spPr>
            <a:xfrm>
              <a:off x="5823880" y="6153953"/>
              <a:ext cx="6051761" cy="2484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Legend:        current position                      17 previous frames</a:t>
              </a:r>
            </a:p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                             5 frames before movement                      5 frames after movement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3EBC2A-9C1A-4091-A67A-96CF0FAB2E29}"/>
                </a:ext>
              </a:extLst>
            </p:cNvPr>
            <p:cNvSpPr/>
            <p:nvPr/>
          </p:nvSpPr>
          <p:spPr>
            <a:xfrm>
              <a:off x="6549472" y="6238240"/>
              <a:ext cx="104183" cy="104183"/>
            </a:xfrm>
            <a:prstGeom prst="ellipse">
              <a:avLst/>
            </a:prstGeom>
            <a:solidFill>
              <a:srgbClr val="89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44062B-B74F-43C8-B321-6FB54E6AC71D}"/>
                </a:ext>
              </a:extLst>
            </p:cNvPr>
            <p:cNvCxnSpPr/>
            <p:nvPr/>
          </p:nvCxnSpPr>
          <p:spPr>
            <a:xfrm>
              <a:off x="8090283" y="6300153"/>
              <a:ext cx="475255" cy="0"/>
            </a:xfrm>
            <a:prstGeom prst="line">
              <a:avLst/>
            </a:prstGeom>
            <a:ln>
              <a:solidFill>
                <a:srgbClr val="89E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C8A3419-9C87-43F9-9A59-24F85023C6C4}"/>
                </a:ext>
              </a:extLst>
            </p:cNvPr>
            <p:cNvCxnSpPr/>
            <p:nvPr/>
          </p:nvCxnSpPr>
          <p:spPr>
            <a:xfrm>
              <a:off x="9280790" y="6476727"/>
              <a:ext cx="4752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769">
              <a:extLst>
                <a:ext uri="{FF2B5EF4-FFF2-40B4-BE49-F238E27FC236}">
                  <a16:creationId xmlns:a16="http://schemas.microsoft.com/office/drawing/2014/main" id="{ED1C996A-2AD2-41FC-A3F2-E565C8B74980}"/>
                </a:ext>
              </a:extLst>
            </p:cNvPr>
            <p:cNvCxnSpPr/>
            <p:nvPr/>
          </p:nvCxnSpPr>
          <p:spPr>
            <a:xfrm>
              <a:off x="6549472" y="6476727"/>
              <a:ext cx="475255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707AF-0431-4E96-B9E7-B9BADB61DF99}"/>
                </a:ext>
              </a:extLst>
            </p:cNvPr>
            <p:cNvSpPr/>
            <p:nvPr/>
          </p:nvSpPr>
          <p:spPr>
            <a:xfrm rot="2999071" flipH="1">
              <a:off x="9207911" y="4099727"/>
              <a:ext cx="140140" cy="31025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5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267F12D7-1F80-4E3B-BC90-C01229C6F47F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14" y="3863125"/>
              <a:ext cx="5451697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FD10362B-0C97-445F-A642-E67BE8758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218" y="3813232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F4F04D26-C71D-4EB7-833F-940227D7E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54" y="3813232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7" name="TextBox 1316">
              <a:extLst>
                <a:ext uri="{FF2B5EF4-FFF2-40B4-BE49-F238E27FC236}">
                  <a16:creationId xmlns:a16="http://schemas.microsoft.com/office/drawing/2014/main" id="{E645D29D-599C-4F4D-A7F8-FE5860C5BFAA}"/>
                </a:ext>
              </a:extLst>
            </p:cNvPr>
            <p:cNvSpPr txBox="1"/>
            <p:nvPr/>
          </p:nvSpPr>
          <p:spPr>
            <a:xfrm>
              <a:off x="7434382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4E97E650-EC09-40D9-9F13-F364E81E39A2}"/>
                </a:ext>
              </a:extLst>
            </p:cNvPr>
            <p:cNvSpPr txBox="1"/>
            <p:nvPr/>
          </p:nvSpPr>
          <p:spPr>
            <a:xfrm>
              <a:off x="8784744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827E7387-5C2E-425F-A3B6-AEE447C44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6690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13378C80-EBC8-4C15-BFC8-1ACE2D452D1F}"/>
                </a:ext>
              </a:extLst>
            </p:cNvPr>
            <p:cNvSpPr txBox="1"/>
            <p:nvPr/>
          </p:nvSpPr>
          <p:spPr>
            <a:xfrm>
              <a:off x="10135106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6</a:t>
              </a:r>
            </a:p>
          </p:txBody>
        </p:sp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B1E427B2-C2E7-4CD6-A58F-2391377CCB02}"/>
                </a:ext>
              </a:extLst>
            </p:cNvPr>
            <p:cNvSpPr txBox="1"/>
            <p:nvPr/>
          </p:nvSpPr>
          <p:spPr>
            <a:xfrm>
              <a:off x="11401495" y="3789379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249BB3C1-8C53-4FD5-815A-BCD2C4BF0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2836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3" name="TextBox 1322">
              <a:extLst>
                <a:ext uri="{FF2B5EF4-FFF2-40B4-BE49-F238E27FC236}">
                  <a16:creationId xmlns:a16="http://schemas.microsoft.com/office/drawing/2014/main" id="{CE6D53CC-134D-4B44-B8D7-1DA84F42B2A5}"/>
                </a:ext>
              </a:extLst>
            </p:cNvPr>
            <p:cNvSpPr txBox="1"/>
            <p:nvPr/>
          </p:nvSpPr>
          <p:spPr>
            <a:xfrm>
              <a:off x="8109563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3</a:t>
              </a:r>
            </a:p>
          </p:txBody>
        </p: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C09701A5-8BCE-40F0-A391-2E0EB86E3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2072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5" name="TextBox 1324">
              <a:extLst>
                <a:ext uri="{FF2B5EF4-FFF2-40B4-BE49-F238E27FC236}">
                  <a16:creationId xmlns:a16="http://schemas.microsoft.com/office/drawing/2014/main" id="{4D8D3E39-ED73-4E5E-BB1A-91E60197715C}"/>
                </a:ext>
              </a:extLst>
            </p:cNvPr>
            <p:cNvSpPr txBox="1"/>
            <p:nvPr/>
          </p:nvSpPr>
          <p:spPr>
            <a:xfrm>
              <a:off x="9459925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5</a:t>
              </a:r>
            </a:p>
          </p:txBody>
        </p: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C088D85F-5892-44F9-91E7-4A7127B2A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308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FD4F1F3A-421B-48EA-8CA7-ECB4CC3229B7}"/>
                </a:ext>
              </a:extLst>
            </p:cNvPr>
            <p:cNvSpPr txBox="1"/>
            <p:nvPr/>
          </p:nvSpPr>
          <p:spPr>
            <a:xfrm>
              <a:off x="10810287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7</a:t>
              </a:r>
            </a:p>
          </p:txBody>
        </p: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48E3212C-1CEE-418C-A350-ABB8917B1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926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6248A73C-AFB5-4017-8D95-7090FABC3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0540" y="3808468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412441A3-37D4-46CD-B127-8102624FA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224" y="395427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149B86B7-E523-48B0-A89E-DBF158531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76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B7A23F3E-F8B1-45AD-A340-D10884A1E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9169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3E1A224B-2682-4ECA-A5E0-1C18D6E45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463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A14BAF96-9360-44E3-B79D-CA35C38DA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7757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CF0517FB-AA72-498A-AF45-0547AF6AC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7289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4E2D0FD0-67CF-4A13-9886-D5BC63E8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614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37BE3C3E-1EC7-4818-AAB3-12A8AF546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9614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A0FE27A-127C-4C2D-8834-6D505BA53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21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D560F57-E6E0-40DD-A8D8-BD0F6ED4E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4872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3D5EEFF3-3E98-47AE-B116-D6B7AE298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835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96580A1A-6CDC-4211-94F6-3A619F46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4891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220AA77E-9CC9-4B07-9DD3-A4BBC84BA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897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58004F5A-5C05-4E84-BA93-505A7EEA6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8716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735CA97-41C7-4A0B-9FD8-30F68A99B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3011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F9292334-8C7A-4F82-B049-34304B24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5004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EAA021E5-514C-4A1C-AB57-DBA4363D0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9298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3BE5D070-B67B-446B-9675-CC2319528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313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F33C1E8A-1A2B-452B-8A50-E8AB6E221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0364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EEF4203E-91DE-4356-A297-068B9905E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5316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1993E290-6D91-413C-8D92-53EB1BE620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310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01C58DB3-E9F0-4B85-95ED-2DD28EC5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64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30D68CA2-5C60-483F-98D7-345BC6AA8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5571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5A791EB1-939D-42FB-815F-1C847780F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2721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CD0ADBDB-AFDA-4AB4-B327-7FBCD4AEF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685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41774D20-F776-4DEF-B320-2293656DA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2741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6EA58688-E00C-45F7-A6F5-B27D015ED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2748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61364C9B-F16C-4CCF-A90F-3B1438B7F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6567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B9F86430-44DD-43D8-B350-1FA23F011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0861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E1C2FAB1-0834-4422-A11A-AB1D4B213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2854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ED584F34-030C-41A8-A7F2-1D9825409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149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FFFDE255-7232-4FB6-83F3-6DC4C37F4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3164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C431C7FE-2C71-48F6-BA3F-E330EB5B7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8215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7C731600-9796-4B79-8DA0-628F0382F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3168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1F6E84A6-FB08-4521-AB03-F56AE63DA2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9161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6708DA1E-88F9-4EF8-97D9-2D0B97C5F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684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03ED9BD0-74CE-4D63-A691-2782109DC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9935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D993FDF2-2C6B-41DC-83F5-937715A2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9466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B734C1B8-B2D2-44C5-87B9-0D331A4B5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3760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459DD126-789B-4350-AC6E-A0B9BDBF4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8054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6D40115C-F3F4-4120-A013-16DB71230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585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4BE05815-FC06-4B82-90DB-A25303A0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4776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486B07DD-E931-4AA6-8356-58E442DDB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596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0294D743-EFD0-42DC-B87E-2FBC70C8F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890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287732C9-863A-4FB3-AF6A-9231AFD54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883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CE652945-205E-4DFF-82FA-C2CAFFD36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177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A96F258D-A88C-43A0-B6DF-89809F0FE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93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13D7D07-1CE2-4B53-A026-A2840F04A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0244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4F40DD55-EC85-48EF-93F0-5C158C663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196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0BE0BE22-F763-4764-B48A-04F611FC9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189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5C9A8C43-64A1-4A2F-AF98-7CC1A9624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72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82322980-FF43-4940-BB46-318EEA2E5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6366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F56EDFFF-D9A3-4F0F-8ED5-6FFA4909B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0660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ED341B3E-CBF0-4256-988B-25CFC2B4E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6675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1D7ABFF4-C02E-45A5-90DB-963DDFF69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727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29E1153C-78CE-480D-BD21-644F28249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6679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0FE9C9F5-C288-4BCF-9F9A-0E07E6DFA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672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B7C59AE5-9D7E-4C19-89D8-3AD671BF6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8196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1A0D3C33-9CB8-4A24-85A6-08478936F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3446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9F06D10F-AD51-470E-83FC-005AA4031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2977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0F55764A-9E6A-4819-98CF-152A34908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7271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E6B52AD3-BD3F-4EED-B481-F1690965A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1565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EE3977BB-1049-4886-A036-CC659E64E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1097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C0D3A1FD-765F-4FA2-95BE-85629CB60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8288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C2925114-1A4B-496B-AD4E-14E3F8C49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107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135DE7A9-D2B3-4775-9745-93288186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6402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456C46ED-F636-43DF-BC64-378369C4D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8395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D51EB316-159D-420E-969A-99604B3AB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786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1CD2EEFE-82B5-48DB-9BA7-84B28B00E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7739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5D3FB22A-C5EA-409E-82DA-B0586A05D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732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90B73E10-49F3-47DB-A285-1DA5B9428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9255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E9B2186C-6C25-45AF-9F5D-CB06A73A2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4506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D846EE76-3462-48A4-B648-8A6B99CA4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4037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3793E404-9094-471D-92BF-0CE5CA6C6D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8331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D0F947BD-1F93-400B-8AA1-BBCBCB241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2625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B5961BB8-F85F-4821-BFE1-8B560E221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2156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A85323F4-D827-4B96-8A0F-BAE9DECAF4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347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A3584C61-B824-4D36-BED4-080CC19E0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3167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79A4FA8B-D278-4DD2-9429-3F3E446B0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7461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3F0CF068-8934-484D-9A1F-D0151DC06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8898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C32A7151-A59F-475D-9F20-1834B074E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4624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TextBox 1410">
              <a:extLst>
                <a:ext uri="{FF2B5EF4-FFF2-40B4-BE49-F238E27FC236}">
                  <a16:creationId xmlns:a16="http://schemas.microsoft.com/office/drawing/2014/main" id="{BAF0F90C-FC6C-4F58-807D-C59082B4C671}"/>
                </a:ext>
              </a:extLst>
            </p:cNvPr>
            <p:cNvSpPr txBox="1"/>
            <p:nvPr/>
          </p:nvSpPr>
          <p:spPr>
            <a:xfrm>
              <a:off x="6078056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0</a:t>
              </a:r>
            </a:p>
          </p:txBody>
        </p:sp>
        <p:sp>
          <p:nvSpPr>
            <p:cNvPr id="1412" name="TextBox 1411">
              <a:extLst>
                <a:ext uri="{FF2B5EF4-FFF2-40B4-BE49-F238E27FC236}">
                  <a16:creationId xmlns:a16="http://schemas.microsoft.com/office/drawing/2014/main" id="{959C492F-087C-40B2-8676-0103400254CD}"/>
                </a:ext>
              </a:extLst>
            </p:cNvPr>
            <p:cNvSpPr txBox="1"/>
            <p:nvPr/>
          </p:nvSpPr>
          <p:spPr>
            <a:xfrm>
              <a:off x="6753237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1</a:t>
              </a:r>
            </a:p>
          </p:txBody>
        </p:sp>
        <p:sp>
          <p:nvSpPr>
            <p:cNvPr id="1413" name="TextBox 1412">
              <a:extLst>
                <a:ext uri="{FF2B5EF4-FFF2-40B4-BE49-F238E27FC236}">
                  <a16:creationId xmlns:a16="http://schemas.microsoft.com/office/drawing/2014/main" id="{C9493DC6-6D57-462A-A7D0-7825E1833E1F}"/>
                </a:ext>
              </a:extLst>
            </p:cNvPr>
            <p:cNvSpPr txBox="1"/>
            <p:nvPr/>
          </p:nvSpPr>
          <p:spPr>
            <a:xfrm>
              <a:off x="4625631" y="3638421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F9A70C4-D10B-4757-A01D-0B1DD5947801}"/>
                </a:ext>
              </a:extLst>
            </p:cNvPr>
            <p:cNvCxnSpPr>
              <a:cxnSpLocks/>
            </p:cNvCxnSpPr>
            <p:nvPr/>
          </p:nvCxnSpPr>
          <p:spPr>
            <a:xfrm>
              <a:off x="5420760" y="3547070"/>
              <a:ext cx="0" cy="6106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70A8E2D7-D541-440A-91BE-300DE67F1378}"/>
                </a:ext>
              </a:extLst>
            </p:cNvPr>
            <p:cNvCxnSpPr>
              <a:cxnSpLocks/>
            </p:cNvCxnSpPr>
            <p:nvPr/>
          </p:nvCxnSpPr>
          <p:spPr>
            <a:xfrm>
              <a:off x="5420760" y="4280501"/>
              <a:ext cx="0" cy="2196226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TextBox 1415">
              <a:extLst>
                <a:ext uri="{FF2B5EF4-FFF2-40B4-BE49-F238E27FC236}">
                  <a16:creationId xmlns:a16="http://schemas.microsoft.com/office/drawing/2014/main" id="{745AA79E-1DC5-4F6B-BC6A-B8E3610CB5CE}"/>
                </a:ext>
              </a:extLst>
            </p:cNvPr>
            <p:cNvSpPr txBox="1"/>
            <p:nvPr/>
          </p:nvSpPr>
          <p:spPr>
            <a:xfrm>
              <a:off x="4625631" y="4615584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labelling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2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C3B78-7D2F-4FD2-9D93-4A19090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Improvement 1 /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BC78A-87F1-4960-8EAC-16FCBF3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F8702-22DA-4B09-A7A4-FD05D2CD553F}"/>
              </a:ext>
            </a:extLst>
          </p:cNvPr>
          <p:cNvCxnSpPr>
            <a:cxnSpLocks/>
          </p:cNvCxnSpPr>
          <p:nvPr/>
        </p:nvCxnSpPr>
        <p:spPr>
          <a:xfrm>
            <a:off x="335279" y="1397617"/>
            <a:ext cx="56769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2E3DD4-74A3-4E39-9D88-E6F744BEB602}"/>
              </a:ext>
            </a:extLst>
          </p:cNvPr>
          <p:cNvSpPr txBox="1">
            <a:spLocks/>
          </p:cNvSpPr>
          <p:nvPr/>
        </p:nvSpPr>
        <p:spPr>
          <a:xfrm>
            <a:off x="335280" y="1021386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5772044-1DBA-4526-8F30-ED29EC02B959}"/>
              </a:ext>
            </a:extLst>
          </p:cNvPr>
          <p:cNvSpPr txBox="1">
            <a:spLocks/>
          </p:cNvSpPr>
          <p:nvPr/>
        </p:nvSpPr>
        <p:spPr>
          <a:xfrm>
            <a:off x="685799" y="1032429"/>
            <a:ext cx="5221090" cy="288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accent5"/>
                </a:solidFill>
                <a:latin typeface="Bahnschrift Light" panose="020B0502040204020203" pitchFamily="34" charset="0"/>
              </a:defRPr>
            </a:lvl1pPr>
            <a:lvl2pPr indent="0">
              <a:spcBef>
                <a:spcPct val="20000"/>
              </a:spcBef>
              <a:buFont typeface="Arial"/>
              <a:buNone/>
              <a:defRPr>
                <a:solidFill>
                  <a:schemeClr val="tx1">
                    <a:tint val="75000"/>
                  </a:schemeClr>
                </a:solidFill>
                <a:latin typeface="Helvetica Light"/>
              </a:defRPr>
            </a:lvl2pPr>
            <a:lvl3pPr indent="0">
              <a:spcBef>
                <a:spcPct val="200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3pPr>
            <a:lvl4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4pPr>
            <a:lvl5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5pPr>
            <a:lvl6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800" dirty="0"/>
              <a:t>Interpolation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D32A6-BC2B-4545-BBF5-8F6253A153DB}"/>
              </a:ext>
            </a:extLst>
          </p:cNvPr>
          <p:cNvSpPr txBox="1"/>
          <p:nvPr/>
        </p:nvSpPr>
        <p:spPr>
          <a:xfrm>
            <a:off x="335280" y="1474807"/>
            <a:ext cx="5676900" cy="559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sends coordinates with changing intervals. We though interpolating them makes it easier for the model.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E04199E-0706-4738-AFE9-D9A159C18656}"/>
              </a:ext>
            </a:extLst>
          </p:cNvPr>
          <p:cNvSpPr txBox="1"/>
          <p:nvPr/>
        </p:nvSpPr>
        <p:spPr>
          <a:xfrm>
            <a:off x="335279" y="4889528"/>
            <a:ext cx="5676900" cy="559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While the theoretical accuracy increased we did not notice any improvement in practical tests with live streaming data.</a:t>
            </a: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2EA693B1-E714-4350-9D6E-7B8ED3E3185A}"/>
              </a:ext>
            </a:extLst>
          </p:cNvPr>
          <p:cNvSpPr/>
          <p:nvPr/>
        </p:nvSpPr>
        <p:spPr>
          <a:xfrm rot="5400000">
            <a:off x="448024" y="5826156"/>
            <a:ext cx="217316" cy="15480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F6BDF11-307F-4F1B-88AC-3DDBA8589097}"/>
              </a:ext>
            </a:extLst>
          </p:cNvPr>
          <p:cNvSpPr txBox="1"/>
          <p:nvPr/>
        </p:nvSpPr>
        <p:spPr>
          <a:xfrm>
            <a:off x="335279" y="5774192"/>
            <a:ext cx="5676900" cy="2883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           We decided to not use interpolation to reduce complexity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98D604-16D7-4CEF-AD0E-86C681FBA615}"/>
              </a:ext>
            </a:extLst>
          </p:cNvPr>
          <p:cNvGrpSpPr/>
          <p:nvPr/>
        </p:nvGrpSpPr>
        <p:grpSpPr>
          <a:xfrm>
            <a:off x="462121" y="2421893"/>
            <a:ext cx="5297976" cy="2298737"/>
            <a:chOff x="462121" y="2091277"/>
            <a:chExt cx="5297976" cy="22987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9475A7-5C6A-490F-9BB1-449EA8B091B8}"/>
                </a:ext>
              </a:extLst>
            </p:cNvPr>
            <p:cNvCxnSpPr>
              <a:cxnSpLocks/>
            </p:cNvCxnSpPr>
            <p:nvPr/>
          </p:nvCxnSpPr>
          <p:spPr>
            <a:xfrm>
              <a:off x="462121" y="2665229"/>
              <a:ext cx="508523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99596D-C6B5-4BC8-966B-E8E5CB08A0C0}"/>
                </a:ext>
              </a:extLst>
            </p:cNvPr>
            <p:cNvSpPr txBox="1"/>
            <p:nvPr/>
          </p:nvSpPr>
          <p:spPr>
            <a:xfrm>
              <a:off x="5510954" y="2591484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DCB623F-A646-4E02-B254-2DF9BB1A1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5" y="220374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ECF712-62F1-452B-8C08-E325B1101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3340" y="209572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F3B582-C6C6-4260-A22D-302B28313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90" y="214152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DC8BF-E6E6-457F-9475-3F22C5DB5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440" y="215768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6D7B4F-B58E-4225-B60E-BFA299D65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965" y="21913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221BF27-9778-4E59-9847-9C34581A5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515" y="225351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D1C4206-1434-4356-943C-C791AF3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1765" y="233122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21BA0E0-5792-415B-9D69-A901314E3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090" y="235307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4C9C26-1932-4CF0-A558-E12BD4956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40" y="230329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9D0080A-4FEF-4EB1-9577-141EB1B31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840" y="215768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064DB4-A616-4C49-8959-C00994863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9490" y="211510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45639F-623E-4AF3-8B2E-74049AE2A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240" y="209127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09399D-FED8-4DEC-8A08-7C6992536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0965" y="210901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9E0FB6-3D8A-4111-8D88-BCEED9AE3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6715" y="214529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686D1F-E1A4-423F-8663-BCE0CA441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21692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1D170DF-7C78-4C1A-860F-845F3CA88513}"/>
                </a:ext>
              </a:extLst>
            </p:cNvPr>
            <p:cNvCxnSpPr>
              <a:cxnSpLocks/>
            </p:cNvCxnSpPr>
            <p:nvPr/>
          </p:nvCxnSpPr>
          <p:spPr>
            <a:xfrm>
              <a:off x="462121" y="4298867"/>
              <a:ext cx="508523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C26E94-2462-4A81-A7CA-C6ED414EE693}"/>
                </a:ext>
              </a:extLst>
            </p:cNvPr>
            <p:cNvSpPr txBox="1"/>
            <p:nvPr/>
          </p:nvSpPr>
          <p:spPr>
            <a:xfrm>
              <a:off x="5510954" y="4225122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A441FDD-9564-4BC8-AB12-A6D0BE0705F2}"/>
                </a:ext>
              </a:extLst>
            </p:cNvPr>
            <p:cNvSpPr/>
            <p:nvPr/>
          </p:nvSpPr>
          <p:spPr>
            <a:xfrm>
              <a:off x="480060" y="3729360"/>
              <a:ext cx="4777740" cy="335058"/>
            </a:xfrm>
            <a:custGeom>
              <a:avLst/>
              <a:gdLst>
                <a:gd name="connsiteX0" fmla="*/ 0 w 4777740"/>
                <a:gd name="connsiteY0" fmla="*/ 335058 h 335058"/>
                <a:gd name="connsiteX1" fmla="*/ 922020 w 4777740"/>
                <a:gd name="connsiteY1" fmla="*/ 7398 h 335058"/>
                <a:gd name="connsiteX2" fmla="*/ 1927860 w 4777740"/>
                <a:gd name="connsiteY2" fmla="*/ 121698 h 335058"/>
                <a:gd name="connsiteX3" fmla="*/ 3032760 w 4777740"/>
                <a:gd name="connsiteY3" fmla="*/ 296958 h 335058"/>
                <a:gd name="connsiteX4" fmla="*/ 3749040 w 4777740"/>
                <a:gd name="connsiteY4" fmla="*/ 53118 h 335058"/>
                <a:gd name="connsiteX5" fmla="*/ 4777740 w 4777740"/>
                <a:gd name="connsiteY5" fmla="*/ 167418 h 33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7740" h="335058">
                  <a:moveTo>
                    <a:pt x="0" y="335058"/>
                  </a:moveTo>
                  <a:cubicBezTo>
                    <a:pt x="300355" y="189008"/>
                    <a:pt x="600710" y="42958"/>
                    <a:pt x="922020" y="7398"/>
                  </a:cubicBezTo>
                  <a:cubicBezTo>
                    <a:pt x="1243330" y="-28162"/>
                    <a:pt x="1576070" y="73438"/>
                    <a:pt x="1927860" y="121698"/>
                  </a:cubicBezTo>
                  <a:cubicBezTo>
                    <a:pt x="2279650" y="169958"/>
                    <a:pt x="2729230" y="308388"/>
                    <a:pt x="3032760" y="296958"/>
                  </a:cubicBezTo>
                  <a:cubicBezTo>
                    <a:pt x="3336290" y="285528"/>
                    <a:pt x="3458210" y="74708"/>
                    <a:pt x="3749040" y="53118"/>
                  </a:cubicBezTo>
                  <a:cubicBezTo>
                    <a:pt x="4039870" y="31528"/>
                    <a:pt x="4408805" y="99473"/>
                    <a:pt x="4777740" y="167418"/>
                  </a:cubicBezTo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89C1E2-067A-4F94-AF2D-51B1D750F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234" y="387230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B54D826-BFA2-42F2-A8A1-8C8B8DC48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999" y="372301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898742-0BB0-459A-8B81-554008A89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4105" y="381008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0C5FEA4-4886-4CDB-80CD-8A56243A3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58" y="382625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DA673F8-F225-40C6-9D8B-63C893B2A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211" y="385986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B39F2CC-3F59-470B-A7C8-4906B02B2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8764" y="389033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11E2E3-BC2F-4ED4-B347-8EE840896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870" y="395851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B1D13D-4D0C-4DBB-B947-CCBF42505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423" y="398671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52E4B0-2A12-4BB1-BC55-23301870D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529" y="399725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5A964D-C500-4AD7-9A48-0232EDC33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635" y="386117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73FF3-BA16-47A4-BEEE-E318770BE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188" y="378366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811BC3C-B109-4950-A8FD-066B78895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741" y="376936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33CD634-DE81-42A3-94D8-273DE39384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5849" y="377757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6369B7-F89C-4CFD-8771-9DF2C5864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403" y="381385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39FE7BE-381B-4A62-A6B9-D9B5DE4AF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383776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7B0DBD2-317F-4994-92D1-0D4347077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893" y="372669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54DA4F0-68D0-40B3-B137-5AC2971C9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87" y="379954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794219D-8737-436B-8762-0D7D2048C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1" y="39594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8283C1B-8107-4B20-81C0-F60A7AE82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0317" y="39373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34A367E-B66B-495F-A7E3-09860BE4D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976" y="400614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407AC8-E119-47A2-99A3-1807A523F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82" y="394774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0463334-E57A-413E-9A62-E398113E7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295" y="375474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8CB626D-229D-4C69-936E-572C0D577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340" y="37546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25292BB-BC51-4F86-928D-FAFA9BCA6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446" y="373388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5A1A256-D34B-4601-BDED-2CD3B2B93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552" y="37663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87231EFC-995B-403A-894D-66A71AF6AA7F}"/>
                </a:ext>
              </a:extLst>
            </p:cNvPr>
            <p:cNvSpPr/>
            <p:nvPr/>
          </p:nvSpPr>
          <p:spPr>
            <a:xfrm rot="10800000">
              <a:off x="2548752" y="3263161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BB2E073-42E6-458D-99E2-3F678CF44162}"/>
                </a:ext>
              </a:extLst>
            </p:cNvPr>
            <p:cNvSpPr txBox="1"/>
            <p:nvPr/>
          </p:nvSpPr>
          <p:spPr>
            <a:xfrm>
              <a:off x="1748118" y="3050558"/>
              <a:ext cx="2477647" cy="19952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Interpolation with cubic splines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E174763-3E3C-43DC-92D2-4F4FB85C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3327F8-4E1C-44ED-8B0B-91F401DE2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33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8AC68C-DC95-46FA-B1E6-E190ADB08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E1E24CE-72EC-4825-9CF0-6CD2F8A09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4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B574785-F4BA-47FC-8937-7B858BCE3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8ACBFD0-BF4C-43FE-A4F8-140BE43F7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5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BBFB981-A0EC-4E4D-BC4E-EC8A0D57E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17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C6A4978-CDEE-4E88-B858-1CBD4C92B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0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C538A9A-CFAE-4D92-80B8-6662DF40E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0AC6637-6D9A-472F-958A-905852481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8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95BECDA-9D6C-4316-803D-E6581A199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94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A19EC7D-1B72-4749-B977-E9E6576679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2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CD1950D-6A56-4140-BAD5-BD51B29D3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0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06E6A83-29FF-4EBF-8C8E-0CD8E0270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67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C8AE6F-2E02-44A7-88C8-E90A4C012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5500457-EA97-484D-95AE-FA696C57A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234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FFE5D0A-2AE6-4DE8-9B8B-B120AC939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99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BF3626-FB6D-45C1-AD8E-2E61BDE5A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410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04DC61-4B0A-494C-AC5B-6BE1F4909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58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CB2D5B3-47B3-45F8-A76C-407EB5AD0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21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01344DB-6DEC-436E-9BEC-7812E9C54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8764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2BAEF8-5691-47EC-B3BA-BE3D9332E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870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2BF4E3A-5F8B-4F9E-B9AB-3327A3DC5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42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06158DB-22A1-4083-81DE-4F0583D07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52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747892-DC6A-45C5-8B03-E8DF86CD0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63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90F36A7-11E2-4E6D-A7CA-BE8388E94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188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013B755-78A9-44B4-9E64-F26CB8390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74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A523CA2-15CB-4C5C-A226-C0F82B98D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584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AF2AAE1-BCDA-40D0-BF00-6F56B0F0C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40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E7D2283-92A6-4CD7-AD14-29FB84EBF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2E3A064-BB13-41A8-B569-8EEB409B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89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F1E50D7-9F63-4750-8494-67E88710B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87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EDE12CA-28D8-4BB7-9B1D-B992B7B4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7763FD-2C6A-428E-BE37-7EF9956A8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0317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5FC60F-5AC2-441F-B1C8-441198C37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976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89B0C41-DA05-4818-BAE9-A14682820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82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2C34CEC-E65B-4F31-A133-08C220F34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29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D42E743-5BCC-4893-8A77-F49FEC9CE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340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9FBB317-2C30-45E8-9E39-CD8671AA3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446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158B136-8AE4-42F3-B412-C26DBA4C1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552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276264-4880-4DED-BD0D-4157A46599E4}"/>
              </a:ext>
            </a:extLst>
          </p:cNvPr>
          <p:cNvGrpSpPr/>
          <p:nvPr/>
        </p:nvGrpSpPr>
        <p:grpSpPr>
          <a:xfrm>
            <a:off x="6285111" y="1021386"/>
            <a:ext cx="5676901" cy="4985911"/>
            <a:chOff x="6285111" y="1021386"/>
            <a:chExt cx="5676901" cy="498591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E29DD93-B607-448D-87E8-B238572F8727}"/>
                </a:ext>
              </a:extLst>
            </p:cNvPr>
            <p:cNvSpPr txBox="1"/>
            <p:nvPr/>
          </p:nvSpPr>
          <p:spPr>
            <a:xfrm>
              <a:off x="6285111" y="4770898"/>
              <a:ext cx="5676900" cy="8831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</a:t>
              </a:r>
              <a:r>
                <a:rPr lang="en-GB" sz="16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downsampled</a:t>
              </a: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the ‘no gesture’ data by removing ambiguous ones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</a:t>
              </a:r>
              <a:r>
                <a:rPr lang="en-GB" sz="16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upsampled</a:t>
              </a: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the other data using replacement sampling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Sampling improved our accuracy noticeably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3AF7AA-59B1-4FDD-9506-6995DE8D6B0A}"/>
                </a:ext>
              </a:extLst>
            </p:cNvPr>
            <p:cNvCxnSpPr>
              <a:cxnSpLocks/>
            </p:cNvCxnSpPr>
            <p:nvPr/>
          </p:nvCxnSpPr>
          <p:spPr>
            <a:xfrm>
              <a:off x="6285111" y="1397617"/>
              <a:ext cx="5676901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3373AA4E-102B-4F78-B5BD-233FF68A3159}"/>
                </a:ext>
              </a:extLst>
            </p:cNvPr>
            <p:cNvSpPr txBox="1">
              <a:spLocks/>
            </p:cNvSpPr>
            <p:nvPr/>
          </p:nvSpPr>
          <p:spPr>
            <a:xfrm>
              <a:off x="6285112" y="1021386"/>
              <a:ext cx="2880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0" tIns="18000" rIns="0" bIns="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8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D503BBB6-F0FD-4D07-A86D-BA12D440C11D}"/>
                </a:ext>
              </a:extLst>
            </p:cNvPr>
            <p:cNvSpPr txBox="1">
              <a:spLocks/>
            </p:cNvSpPr>
            <p:nvPr/>
          </p:nvSpPr>
          <p:spPr>
            <a:xfrm>
              <a:off x="6635631" y="1032429"/>
              <a:ext cx="5221090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5"/>
                  </a:solidFill>
                  <a:latin typeface="Bahnschrift Light" panose="020B0502040204020203" pitchFamily="34" charset="0"/>
                </a:defRPr>
              </a:lvl1pPr>
              <a:lvl2pPr indent="0">
                <a:spcBef>
                  <a:spcPct val="20000"/>
                </a:spcBef>
                <a:buFont typeface="Arial"/>
                <a:buNone/>
                <a:defRPr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2pPr>
              <a:lvl3pPr indent="0">
                <a:spcBef>
                  <a:spcPct val="20000"/>
                </a:spcBef>
                <a:buFont typeface="Arial"/>
                <a:buNone/>
                <a:defRPr sz="16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3pPr>
              <a:lvl4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4pPr>
              <a:lvl5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5pPr>
              <a:lvl6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Up- / </a:t>
              </a:r>
              <a:r>
                <a:rPr lang="en-GB" dirty="0" err="1"/>
                <a:t>Downsampling</a:t>
              </a:r>
              <a:endParaRPr lang="en-GB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CCFA36C-3EFD-4120-899B-6BB56A1EE04A}"/>
                </a:ext>
              </a:extLst>
            </p:cNvPr>
            <p:cNvSpPr txBox="1"/>
            <p:nvPr/>
          </p:nvSpPr>
          <p:spPr>
            <a:xfrm>
              <a:off x="6285111" y="1474807"/>
              <a:ext cx="5676900" cy="34636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had unbalanced data: ~75% of our data was labelled as ‘no gesture’.</a:t>
              </a:r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CD9E9EC-C54B-495A-B14D-5816C2B469D3}"/>
                </a:ext>
              </a:extLst>
            </p:cNvPr>
            <p:cNvSpPr/>
            <p:nvPr/>
          </p:nvSpPr>
          <p:spPr>
            <a:xfrm rot="5400000">
              <a:off x="6401928" y="5821237"/>
              <a:ext cx="217316" cy="15480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5744EA-CD4A-4E2D-A96F-912CDE34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5771" y="1996955"/>
              <a:ext cx="4871993" cy="24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8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C3B78-7D2F-4FD2-9D93-4A19090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Improvement 2 /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BC78A-87F1-4960-8EAC-16FCBF3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9AE994-145A-4D13-A018-451D397546EA}"/>
              </a:ext>
            </a:extLst>
          </p:cNvPr>
          <p:cNvGrpSpPr/>
          <p:nvPr/>
        </p:nvGrpSpPr>
        <p:grpSpPr>
          <a:xfrm>
            <a:off x="6285111" y="1021386"/>
            <a:ext cx="5677201" cy="5388482"/>
            <a:chOff x="6285111" y="1021386"/>
            <a:chExt cx="5677201" cy="53884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3AF7AA-59B1-4FDD-9506-6995DE8D6B0A}"/>
                </a:ext>
              </a:extLst>
            </p:cNvPr>
            <p:cNvCxnSpPr>
              <a:cxnSpLocks/>
            </p:cNvCxnSpPr>
            <p:nvPr/>
          </p:nvCxnSpPr>
          <p:spPr>
            <a:xfrm>
              <a:off x="6285111" y="1397617"/>
              <a:ext cx="5676901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3373AA4E-102B-4F78-B5BD-233FF68A3159}"/>
                </a:ext>
              </a:extLst>
            </p:cNvPr>
            <p:cNvSpPr txBox="1">
              <a:spLocks/>
            </p:cNvSpPr>
            <p:nvPr/>
          </p:nvSpPr>
          <p:spPr>
            <a:xfrm>
              <a:off x="6285112" y="1021386"/>
              <a:ext cx="2880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0" tIns="18000" rIns="0" bIns="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8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D503BBB6-F0FD-4D07-A86D-BA12D440C11D}"/>
                </a:ext>
              </a:extLst>
            </p:cNvPr>
            <p:cNvSpPr txBox="1">
              <a:spLocks/>
            </p:cNvSpPr>
            <p:nvPr/>
          </p:nvSpPr>
          <p:spPr>
            <a:xfrm>
              <a:off x="6635631" y="1032429"/>
              <a:ext cx="5221090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5"/>
                  </a:solidFill>
                  <a:latin typeface="Bahnschrift Light" panose="020B0502040204020203" pitchFamily="34" charset="0"/>
                </a:defRPr>
              </a:lvl1pPr>
              <a:lvl2pPr indent="0">
                <a:spcBef>
                  <a:spcPct val="20000"/>
                </a:spcBef>
                <a:buFont typeface="Arial"/>
                <a:buNone/>
                <a:defRPr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2pPr>
              <a:lvl3pPr indent="0">
                <a:spcBef>
                  <a:spcPct val="20000"/>
                </a:spcBef>
                <a:buFont typeface="Arial"/>
                <a:buNone/>
                <a:defRPr sz="16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3pPr>
              <a:lvl4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4pPr>
              <a:lvl5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5pPr>
              <a:lvl6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Tolerance range adaptation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D32A6-BC2B-4545-BBF5-8F6253A153DB}"/>
                </a:ext>
              </a:extLst>
            </p:cNvPr>
            <p:cNvSpPr txBox="1"/>
            <p:nvPr/>
          </p:nvSpPr>
          <p:spPr>
            <a:xfrm>
              <a:off x="6285113" y="1474806"/>
              <a:ext cx="5676899" cy="70510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labelled movements exactly. The result was that the model required very precise inputs. We relaxed the requirement and added a tolerance range.</a:t>
              </a:r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2EA693B1-E714-4350-9D6E-7B8ED3E3185A}"/>
                </a:ext>
              </a:extLst>
            </p:cNvPr>
            <p:cNvSpPr/>
            <p:nvPr/>
          </p:nvSpPr>
          <p:spPr>
            <a:xfrm rot="5400000">
              <a:off x="6397857" y="6173495"/>
              <a:ext cx="217316" cy="15480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6BDF11-307F-4F1B-88AC-3DDBA8589097}"/>
                </a:ext>
              </a:extLst>
            </p:cNvPr>
            <p:cNvSpPr txBox="1"/>
            <p:nvPr/>
          </p:nvSpPr>
          <p:spPr>
            <a:xfrm>
              <a:off x="6285112" y="6121531"/>
              <a:ext cx="5676900" cy="2883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Substantial impact on model performance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9C18B4-B4FA-4867-B22A-05C2A2ADD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5112" y="2813566"/>
              <a:ext cx="5676899" cy="86936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A615EF-F216-4679-B6D6-60E578381754}"/>
                </a:ext>
              </a:extLst>
            </p:cNvPr>
            <p:cNvSpPr txBox="1"/>
            <p:nvPr/>
          </p:nvSpPr>
          <p:spPr>
            <a:xfrm>
              <a:off x="6285112" y="2635436"/>
              <a:ext cx="1630681" cy="1950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200" i="1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Tolerance range = 0</a:t>
              </a:r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CA5226EC-C6D3-4942-80D7-460978AB526D}"/>
                </a:ext>
              </a:extLst>
            </p:cNvPr>
            <p:cNvSpPr/>
            <p:nvPr/>
          </p:nvSpPr>
          <p:spPr>
            <a:xfrm rot="10800000">
              <a:off x="8711945" y="3829221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96D73-9C6E-4AD2-A9E8-F4AD9A284CC8}"/>
                </a:ext>
              </a:extLst>
            </p:cNvPr>
            <p:cNvSpPr txBox="1"/>
            <p:nvPr/>
          </p:nvSpPr>
          <p:spPr>
            <a:xfrm>
              <a:off x="6285112" y="4073085"/>
              <a:ext cx="1630681" cy="1950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200" i="1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Tolerance range = 2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CDE16A-DB8C-4110-82AB-1E4CDDB9D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5112" y="4277045"/>
              <a:ext cx="5677200" cy="86424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640433-4800-4F01-8145-FB3DEBF49D79}"/>
                </a:ext>
              </a:extLst>
            </p:cNvPr>
            <p:cNvGrpSpPr/>
            <p:nvPr/>
          </p:nvGrpSpPr>
          <p:grpSpPr>
            <a:xfrm>
              <a:off x="6424646" y="5141296"/>
              <a:ext cx="5214951" cy="278145"/>
              <a:chOff x="263829" y="6740019"/>
              <a:chExt cx="6051761" cy="322777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3E6ADA7-0CEC-4C0B-8627-3AB648D7261F}"/>
                  </a:ext>
                </a:extLst>
              </p:cNvPr>
              <p:cNvSpPr txBox="1"/>
              <p:nvPr/>
            </p:nvSpPr>
            <p:spPr>
              <a:xfrm>
                <a:off x="263829" y="6740019"/>
                <a:ext cx="6051761" cy="248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GB" sz="1200" dirty="0">
                    <a:solidFill>
                      <a:schemeClr val="accent5"/>
                    </a:solidFill>
                    <a:latin typeface="Bahnschrift Light" panose="020B0502040204020203" pitchFamily="34" charset="0"/>
                  </a:rPr>
                  <a:t>Legend:        current position                      17 previous frames</a:t>
                </a:r>
              </a:p>
              <a:p>
                <a:r>
                  <a:rPr lang="en-GB" sz="1200" dirty="0">
                    <a:solidFill>
                      <a:schemeClr val="accent5"/>
                    </a:solidFill>
                    <a:latin typeface="Bahnschrift Light" panose="020B0502040204020203" pitchFamily="34" charset="0"/>
                  </a:rPr>
                  <a:t>                                          5 frames before movement                      5 frames after movement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F4C76D4-FD3A-40AB-83B1-DB1237D6ADAA}"/>
                  </a:ext>
                </a:extLst>
              </p:cNvPr>
              <p:cNvSpPr/>
              <p:nvPr/>
            </p:nvSpPr>
            <p:spPr>
              <a:xfrm>
                <a:off x="989420" y="6824310"/>
                <a:ext cx="104183" cy="104183"/>
              </a:xfrm>
              <a:prstGeom prst="ellipse">
                <a:avLst/>
              </a:prstGeom>
              <a:solidFill>
                <a:srgbClr val="89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600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779CAA9-110B-40F1-80F3-AC156D26E0B0}"/>
                  </a:ext>
                </a:extLst>
              </p:cNvPr>
              <p:cNvCxnSpPr/>
              <p:nvPr/>
            </p:nvCxnSpPr>
            <p:spPr>
              <a:xfrm>
                <a:off x="2530232" y="6886218"/>
                <a:ext cx="475255" cy="0"/>
              </a:xfrm>
              <a:prstGeom prst="line">
                <a:avLst/>
              </a:prstGeom>
              <a:ln>
                <a:solidFill>
                  <a:srgbClr val="89E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1B415A-C63F-4882-8C2A-9A81A55DD543}"/>
                  </a:ext>
                </a:extLst>
              </p:cNvPr>
              <p:cNvCxnSpPr/>
              <p:nvPr/>
            </p:nvCxnSpPr>
            <p:spPr>
              <a:xfrm>
                <a:off x="3720739" y="7062791"/>
                <a:ext cx="475255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D66A6C4-340F-4DE1-8588-71442BB37FB7}"/>
                  </a:ext>
                </a:extLst>
              </p:cNvPr>
              <p:cNvCxnSpPr/>
              <p:nvPr/>
            </p:nvCxnSpPr>
            <p:spPr>
              <a:xfrm>
                <a:off x="989420" y="7062796"/>
                <a:ext cx="475255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F8702-22DA-4B09-A7A4-FD05D2CD553F}"/>
              </a:ext>
            </a:extLst>
          </p:cNvPr>
          <p:cNvCxnSpPr>
            <a:cxnSpLocks/>
          </p:cNvCxnSpPr>
          <p:nvPr/>
        </p:nvCxnSpPr>
        <p:spPr>
          <a:xfrm>
            <a:off x="335279" y="1397617"/>
            <a:ext cx="56769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2E3DD4-74A3-4E39-9D88-E6F744BEB602}"/>
              </a:ext>
            </a:extLst>
          </p:cNvPr>
          <p:cNvSpPr txBox="1">
            <a:spLocks/>
          </p:cNvSpPr>
          <p:nvPr/>
        </p:nvSpPr>
        <p:spPr>
          <a:xfrm>
            <a:off x="335280" y="1021386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5772044-1DBA-4526-8F30-ED29EC02B959}"/>
              </a:ext>
            </a:extLst>
          </p:cNvPr>
          <p:cNvSpPr txBox="1">
            <a:spLocks/>
          </p:cNvSpPr>
          <p:nvPr/>
        </p:nvSpPr>
        <p:spPr>
          <a:xfrm>
            <a:off x="685799" y="1032429"/>
            <a:ext cx="5221090" cy="288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accent5"/>
                </a:solidFill>
                <a:latin typeface="Bahnschrift Light" panose="020B0502040204020203" pitchFamily="34" charset="0"/>
              </a:defRPr>
            </a:lvl1pPr>
            <a:lvl2pPr indent="0">
              <a:spcBef>
                <a:spcPct val="20000"/>
              </a:spcBef>
              <a:buFont typeface="Arial"/>
              <a:buNone/>
              <a:defRPr>
                <a:solidFill>
                  <a:schemeClr val="tx1">
                    <a:tint val="75000"/>
                  </a:schemeClr>
                </a:solidFill>
                <a:latin typeface="Helvetica Light"/>
              </a:defRPr>
            </a:lvl2pPr>
            <a:lvl3pPr indent="0">
              <a:spcBef>
                <a:spcPct val="200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3pPr>
            <a:lvl4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4pPr>
            <a:lvl5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5pPr>
            <a:lvl6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800" dirty="0"/>
              <a:t>Centralizing / Scaling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52EB6-4DA4-4A82-B9CB-7E0DC48846B4}"/>
              </a:ext>
            </a:extLst>
          </p:cNvPr>
          <p:cNvSpPr txBox="1"/>
          <p:nvPr/>
        </p:nvSpPr>
        <p:spPr>
          <a:xfrm>
            <a:off x="335281" y="1474806"/>
            <a:ext cx="5676899" cy="924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returns absolute coordinates. As the subject moves around, the measurements differ. We thus centralized and scaled the coordinates.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6182B8-A3BF-4EC2-AC64-8BB72A74F14F}"/>
              </a:ext>
            </a:extLst>
          </p:cNvPr>
          <p:cNvGrpSpPr/>
          <p:nvPr/>
        </p:nvGrpSpPr>
        <p:grpSpPr>
          <a:xfrm>
            <a:off x="549856" y="2515582"/>
            <a:ext cx="5163121" cy="2781865"/>
            <a:chOff x="441387" y="2601327"/>
            <a:chExt cx="5306387" cy="28590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68C8A0-A5B6-426A-BB68-CBB7324B564A}"/>
                </a:ext>
              </a:extLst>
            </p:cNvPr>
            <p:cNvSpPr/>
            <p:nvPr/>
          </p:nvSpPr>
          <p:spPr>
            <a:xfrm>
              <a:off x="445169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15ED58-B37B-4B8C-9E7E-0CF8ACCCE515}"/>
                </a:ext>
              </a:extLst>
            </p:cNvPr>
            <p:cNvSpPr/>
            <p:nvPr/>
          </p:nvSpPr>
          <p:spPr>
            <a:xfrm>
              <a:off x="2279985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DC523E-6D9E-42C3-A490-A39133CF4F47}"/>
                </a:ext>
              </a:extLst>
            </p:cNvPr>
            <p:cNvSpPr/>
            <p:nvPr/>
          </p:nvSpPr>
          <p:spPr>
            <a:xfrm>
              <a:off x="4114801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2BE8099-AFF7-4251-9B1C-3A080CC2EE0E}"/>
                </a:ext>
              </a:extLst>
            </p:cNvPr>
            <p:cNvSpPr/>
            <p:nvPr/>
          </p:nvSpPr>
          <p:spPr>
            <a:xfrm>
              <a:off x="445169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3C664A-3CD6-407F-94C4-E25E104574AA}"/>
                </a:ext>
              </a:extLst>
            </p:cNvPr>
            <p:cNvSpPr/>
            <p:nvPr/>
          </p:nvSpPr>
          <p:spPr>
            <a:xfrm>
              <a:off x="2279985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C9F23F8-410C-4BDF-97DB-918B84E775C3}"/>
                </a:ext>
              </a:extLst>
            </p:cNvPr>
            <p:cNvSpPr/>
            <p:nvPr/>
          </p:nvSpPr>
          <p:spPr>
            <a:xfrm>
              <a:off x="4114801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DF70F01-3F20-4AB0-AF82-E12751B7193A}"/>
                </a:ext>
              </a:extLst>
            </p:cNvPr>
            <p:cNvSpPr/>
            <p:nvPr/>
          </p:nvSpPr>
          <p:spPr>
            <a:xfrm rot="10800000">
              <a:off x="2795250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BE44FE-C646-420F-8772-DE288496037E}"/>
                </a:ext>
              </a:extLst>
            </p:cNvPr>
            <p:cNvGrpSpPr/>
            <p:nvPr/>
          </p:nvGrpSpPr>
          <p:grpSpPr>
            <a:xfrm>
              <a:off x="597430" y="2675113"/>
              <a:ext cx="664225" cy="975357"/>
              <a:chOff x="2323457" y="2794426"/>
              <a:chExt cx="664225" cy="975357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16EB37-5CA6-42D5-8EE5-7D06BFE361B2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C6A1663-1C06-4899-BCBF-E8AA295A4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97CBEA3-FBD6-49DF-9D42-5D3962149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E53620-844D-4CA3-88FE-C6F812F9F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194FDD3-FCD7-4C54-AE31-A38B081C94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1D943EB-C8AF-4BA3-B2A0-C1C5A707E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FA6D89-9759-4369-A348-3725D88CA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1A05718-CD37-4E39-B3C3-05FBE6390F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FD09CE2-E8E5-48BA-8CCD-E060A75065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5DB4026-5E29-42A2-981F-AADFA6B4E7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9BDC89B-1050-4AAD-9AF2-ABE3A59BDD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2D7F46-A761-46D0-8069-7C9877E88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E9CFA36-13E5-4B86-8134-C94E11140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6C9FFB7-8B59-4466-ABD2-55C37AE81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B2968C-6858-4B75-B350-C12C3195D8F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4DA1CD8-63A8-4A58-A224-C69781909818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C784126-C0B9-462E-809B-B1F39D936AD9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F044527-8DEB-406D-AE0C-D10473C2DF57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F049B8F-CD4F-424A-BAD1-7D3F9F611641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FF268F2-9E7E-4E27-A8D6-D382F88149E0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ECD71B1-C8A8-4B3C-BE38-50134093BD02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58D5C8A-4BE4-4B6A-A660-45F282D25576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267D4F9-7B16-4BB5-9238-3C841CB06D5D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075BAC3-4D58-453B-8BCB-F9FA2EA7F1DA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721C473-A81C-4F92-AA8D-579FF91E3906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99FBF6B-2A60-420B-B6ED-440AB2CFAF0B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BFB65C2-B26E-43BA-9B24-24FE6A7BCCC3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8684269-D6C3-4C95-9EE0-1C95E838764D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201F1EA-2A28-4CAF-B0D8-B3AEBC5685BC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479B786-0E4D-44C7-8711-830412617D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3ED0FC-67A5-4FE8-B27E-3993C5E008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634968B-3A0A-4847-BB38-40C87C4304D2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7806D5D-6B0A-440E-A98D-20776C936649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E82A1C9-8140-4F1D-912B-E44388A9B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EEEFFA-DB10-4627-AF95-E8CD5BAD1C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9CEBF6F-51B1-4302-BDC7-DB27B559A6CF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57E4D03-905C-4EB9-8F31-98A176E7A12F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C523703-8A85-46AA-AB62-F05D81190255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DD66F8A-D6F9-44F6-A383-386C6304FF40}"/>
                </a:ext>
              </a:extLst>
            </p:cNvPr>
            <p:cNvGrpSpPr/>
            <p:nvPr/>
          </p:nvGrpSpPr>
          <p:grpSpPr>
            <a:xfrm>
              <a:off x="2665262" y="3010440"/>
              <a:ext cx="467450" cy="686410"/>
              <a:chOff x="2323457" y="2794426"/>
              <a:chExt cx="664225" cy="97535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514F208-187A-418B-AC31-E8CC6F114C1B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1982A13-3106-44AD-8734-F145450CD4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2662A60-C41C-47B6-84B7-42D93807F9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F6B41FE-AA91-4D81-9E4E-DC92BBF6D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4E661C3-0F5D-4985-9B23-2EA1641DC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0FF4909-0901-447B-919D-FB186BD581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DE9D5C-7E1E-4C42-AA48-D1C80057A0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28CD4F4-5642-4BC3-9800-EFC3C8493A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5AC07-0174-4A09-9278-1A6C5B814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A51289F-6EF1-4514-B51F-12979446C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964DE1A-5CCF-4121-ACBA-47A6275A5A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B62F9D1-C0E7-4ED5-94B1-5E913C339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DA8B496-1671-47A0-B600-A9BD918A3A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07C2B6C-F2E9-4F59-B1B8-6013B5F6D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C1656F1-B514-41BC-AF8B-60CD27AA214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1171414-06E0-4CFC-99BE-40705BC24189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625EA84-9A54-434D-8C7C-B700C9433CF4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9A02DC6-431D-417A-9F3E-C8A8AE3049A7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E161E60-BBA5-4FE3-A2D4-0CA7DCC87C57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4DF7253-6EE7-4730-8B41-53ACDFF7BE65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F492E1E-2E11-45BD-86F0-2EE7E6414237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D805E25-6DE8-47F1-B6D3-8FE3D01304E5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AE1264A-FFE5-488E-926E-BF41A7324C5D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3AC7247-3FFC-4344-8861-155410860091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998CA1-66FF-4C39-9E5E-737B578A8FA3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8BEDB2A-E1B6-416C-AA47-F13A3C430975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6647966-CA59-4009-8DF9-E68A78890032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214D935-E2FF-4262-83F7-A6C0FB91E184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D5B278C-7092-4CFF-816D-EE2B5E79BE59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A381F28-3B84-4229-B91D-20E4DAB906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80F4624-02BB-44DE-AA8C-E2B07BDC37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FD93F57-AD2E-43E3-9431-F9D8430E0B15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3E7EA1D-94C6-4355-90EE-507E5BD808E2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E6AB48-AC3B-4F14-A733-0DD93EAB40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6F463D9-1740-40B5-83E6-CDB552B5A3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1B29588-E97E-454E-96F6-A0885787619A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EAF81B9-0DB4-45D4-9B3B-F6228DB239CB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8B3E399-F4FA-4F1A-823B-6F7C5D5F3B88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8C9BB07-F861-4387-8135-C05FFC72C5BD}"/>
                </a:ext>
              </a:extLst>
            </p:cNvPr>
            <p:cNvGrpSpPr/>
            <p:nvPr/>
          </p:nvGrpSpPr>
          <p:grpSpPr>
            <a:xfrm>
              <a:off x="5163036" y="2793539"/>
              <a:ext cx="539314" cy="791936"/>
              <a:chOff x="2323457" y="2794426"/>
              <a:chExt cx="664225" cy="975357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D1B322A-8D8A-4ABF-A0EA-9D52ADC3CC01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658F724-D411-43AE-B012-8C9E2476BD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BE80C42-5221-4E45-B303-073D81123F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16A8435-6413-40A5-9E33-ABA45400F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55541FD-CDEB-4FD2-84F3-3F64A20211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894F8F6-F8CD-4878-9A6E-5ACE701E6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FF3068F-9F65-4828-B700-D624F7A00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B459019-7AEA-414A-A539-CE8BD81A7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6DE471F-7741-4677-8315-7CF246EDFB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79DEB10-D838-4BCC-8FBB-B4BDA344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A132EB0-BFB6-4DFD-B7BD-AC8D9474E4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106B940-74AA-411B-8E33-3C1AFC709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21A01C9-6D7F-4ECB-A0B8-0B6B22243A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247BF94-CA2A-4B0A-90CA-134EED866C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5EF110-E859-4D63-8E23-3444FF00917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9513321-C27C-48F6-861F-9424D52071D8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D1ECDDC-1EEC-4993-B3CC-4B46AA9FAA7A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715B16B-3FC3-4DA6-B149-1ED4B6695FD8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5FD2627-0548-4665-8942-01626EBF7BB7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56DA3A1-D2EA-4D99-8147-6318E86FFA8A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DFDB191-4421-4FB1-935B-568370E8C202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18C5CD9-F7F1-4796-ADD2-2746B3CD28F7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F387FB7-1815-47B3-8F2F-FD6504D8EBDF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59E0FAE-BED2-494C-A7AE-04238DBF7B34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D69658F-8868-466E-8780-D264853898C0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B1BDAAE-60C8-48AE-945F-CF4DC2F19A3B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02703F1-1D60-4DC3-8AD5-38024CF2A77B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80DCD4E-F6B1-41E0-A9AA-F90673803453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61EE0A3-0BB1-494C-B9CA-84837AF90936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FC69185-C355-4FAB-9B8D-C7F01E7C9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3EA1D09-DCB8-41C9-A7A2-3A27ECE8F4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5E8DE28-96FC-4C61-8DB8-10D13C707725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7474DDD-16D8-42A8-A60E-FF99E18053CB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C99E26A-75F1-45AF-A862-7954A81143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82E62D2-5CB4-4EE3-93A5-AAC65044F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743BB3C-2A1C-441D-9F66-DC3815EC0DD6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BE086FA-F489-4A43-9C1C-CE11A296F221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8825704-D3E6-41A6-A163-F108B0CB7079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853937-AE53-4EA6-850A-23CF26F354C8}"/>
                </a:ext>
              </a:extLst>
            </p:cNvPr>
            <p:cNvGrpSpPr/>
            <p:nvPr/>
          </p:nvGrpSpPr>
          <p:grpSpPr>
            <a:xfrm>
              <a:off x="1122778" y="4490628"/>
              <a:ext cx="544778" cy="799959"/>
              <a:chOff x="2323457" y="2794426"/>
              <a:chExt cx="664225" cy="975357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2CBE8EE-2214-4C9A-ADB2-B081EB91F360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B56EC97-6112-4351-B317-83995D8591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4C7982D-B7EC-49A0-BAAF-F1AEC2D14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901B10AB-8EE2-44B1-AC9D-C9968B0E0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0FA45F21-D4B2-4F9E-A297-C4082A7984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D64B21C-BF61-452D-81E4-078086AB9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DA33C9A7-7782-4195-9E8A-CD3360BB6F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6F22B94D-3C35-4B91-843D-2294E041B0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5DC88B1-532F-4DA5-9E70-182C3CE8D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C1BBCD77-C61D-4C12-B3D4-CD4197A2B8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BCEC8B1-FF97-46CC-AFEC-DAEEA91BF5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188E134F-D31F-4438-9E46-3DE70EC51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4420143-26A3-4D10-9976-8D6D4B3DB6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0D042F2A-FFEC-4DE9-9C25-FC69F05CC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A6243385-921D-4E04-9EB0-DC354F63265D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9BD38B7-8B05-482F-B4D5-D13D44C91A70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D76CF15-FC04-46FB-B7A3-1578BDAD0DE1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FC5EE8CB-117C-47E1-9C37-3102B3F7CD51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B2F4D92-52AB-4CBD-9858-11FE4FFE7EB3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42D394E-C6F8-4BDE-868A-BA719EA59D83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3863F40-B396-4D2B-9B68-2DE34BD8FF38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00573EA5-2662-4D3B-9D44-200883FAF911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F1C2C58-DB9E-4892-BB53-298D3F2D457E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D891436-2F6B-4E69-892B-61E8F8A9403A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1A99077-8457-429B-B8C1-3ECD33C77AC0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4C762D35-7247-4F68-BAE9-671E952BF6F8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FE19768-8D77-46BA-9CA4-CB1C34F75F90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A885FFC0-6097-49A5-B39A-D288FFA05F9A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6F60989-6E49-489D-BE3B-6247ACE3A60B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09D391E-0A7D-4B2E-AF5C-433128679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74AF2AD-7FFF-46DE-AEDA-17DFB3B8A9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34557727-8D32-44F7-B5D2-2BEFE6C1B1F4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20C5A0B3-9D2D-40A1-AB16-3052885D8724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1927273-4EA2-4DC9-8DBF-1C649696E3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49977207-7904-4FCA-8FD9-A7260E3DB5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275D25C8-3B2B-4AD1-916E-AF67453E8E34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74965B7-B87A-4DDB-9D66-DE2FFDB2C283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C4F2D98A-691D-486E-ADEA-77AD2A17AC12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9E0D9433-F171-485E-B201-BF5F357EBAA5}"/>
                </a:ext>
              </a:extLst>
            </p:cNvPr>
            <p:cNvSpPr/>
            <p:nvPr/>
          </p:nvSpPr>
          <p:spPr>
            <a:xfrm rot="10800000">
              <a:off x="979996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1" name="Isosceles Triangle 280">
              <a:extLst>
                <a:ext uri="{FF2B5EF4-FFF2-40B4-BE49-F238E27FC236}">
                  <a16:creationId xmlns:a16="http://schemas.microsoft.com/office/drawing/2014/main" id="{8C141487-8113-4E46-99BE-440A464D8C9D}"/>
                </a:ext>
              </a:extLst>
            </p:cNvPr>
            <p:cNvSpPr/>
            <p:nvPr/>
          </p:nvSpPr>
          <p:spPr>
            <a:xfrm rot="10800000">
              <a:off x="4621502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0D99C8B-E536-4F25-8EF7-F8234FF08E29}"/>
                </a:ext>
              </a:extLst>
            </p:cNvPr>
            <p:cNvCxnSpPr>
              <a:cxnSpLocks/>
            </p:cNvCxnSpPr>
            <p:nvPr/>
          </p:nvCxnSpPr>
          <p:spPr>
            <a:xfrm>
              <a:off x="441387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6472CD06-C8BA-49D6-9984-9C6A7803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489995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C209E9A-EEE3-4036-A8EA-23BB562F3A0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264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CF01BB9-28F0-4A96-B047-FD3A19D9573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264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91B1FE7-A716-46E4-B3B2-08DE24BBD40D}"/>
                </a:ext>
              </a:extLst>
            </p:cNvPr>
            <p:cNvGrpSpPr/>
            <p:nvPr/>
          </p:nvGrpSpPr>
          <p:grpSpPr>
            <a:xfrm>
              <a:off x="2960922" y="4490628"/>
              <a:ext cx="544778" cy="799959"/>
              <a:chOff x="2323457" y="2794426"/>
              <a:chExt cx="664225" cy="9753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691F87E5-5E19-43D6-BBE7-DB49AEDD5975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DC1CDA8-D07E-4AAE-849B-7BF05D9C49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21B6C737-A775-455C-A0F9-922AFC673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CF6FC3F5-F736-4FE7-B7FD-187CDE3E55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1985BF7B-7BB5-4E0C-9FB3-961C7A8B51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2F4163F1-C83A-428D-BA3C-BA5478369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EADE341A-D6E6-400E-9A99-7F6727CA7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E48F1E-3924-4150-B943-C0D82E9F2D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06AF7DFE-27FA-4396-B0BE-4289CDEFE3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1D511BD-1264-441D-970D-E6608784C3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C49FF0F0-1F0E-468B-9C30-D287655362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DDE5C46-0503-4B4E-9C8A-755DABA7B0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ED3E7E53-8F7E-40B3-9551-CCC295F84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28E8796-B0B1-46E6-819C-70F7BF2A64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32E8C135-5904-4F74-A779-E31736189D25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D49B7517-EAB0-49FA-BF78-ED6220C9A7EC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88372F74-F8E7-40DD-AB0D-AF14AE27EA0B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4C6BA8-11DE-488B-95A8-5C95846FCE8D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F77C7111-C5D7-499B-8FA0-A0777FF8D51B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76EF056-15EE-4788-B19F-5819A61C458F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64EC19-115C-4981-A95A-A4F53B9221E1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53804EB-6443-49C3-837B-29C555D1AC4C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D9C2F52-E050-4E43-8CA4-3DA16D89FCA2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D3009E99-F67F-4BEE-AAE7-9CF8BD81360C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D9ABBC3B-1462-4499-BF86-5DE39E3A4E35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5BF1AC73-B8ED-478E-AA5C-A968B9D548BD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04D4BA52-F467-44E8-AFA4-717E3F674013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F8F3838-986B-4E6C-BA4B-8CE9B55D68CB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8E5542CA-FB92-408E-9079-150878542057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4B137187-77FA-45C0-B747-67E0B88CB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9B05DEC-D2D5-4B88-B1D9-C2E1B08B0C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1C4865DB-5151-496B-B536-3970DAEFFA58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68402054-17A8-4F95-93F9-9EE3A926DAF0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43E2FBD2-C9FE-41DA-BC8A-68CD657FB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996511E-F15C-48CB-8282-3481E84BB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FDEB6772-5260-4F81-BA03-B39A9FED4855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51537D99-43CC-4193-89B6-E222EF93B4C2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D5CA650F-6A12-41ED-AEDD-3D1CC3F3F1FF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E345FC1-A8B0-4848-B3D3-32150616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279531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961B5A2-C270-40C4-B4AC-CFC50DC7C53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139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46A1DCE-28BA-451B-AD5C-45A72D1E0A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0408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CB5F5A6-F5F9-4F36-86AB-248563634512}"/>
                </a:ext>
              </a:extLst>
            </p:cNvPr>
            <p:cNvCxnSpPr>
              <a:cxnSpLocks/>
            </p:cNvCxnSpPr>
            <p:nvPr/>
          </p:nvCxnSpPr>
          <p:spPr>
            <a:xfrm>
              <a:off x="3130408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79A8F8D-7B4C-4F6C-B1A7-3F76238A580A}"/>
                </a:ext>
              </a:extLst>
            </p:cNvPr>
            <p:cNvGrpSpPr/>
            <p:nvPr/>
          </p:nvGrpSpPr>
          <p:grpSpPr>
            <a:xfrm>
              <a:off x="4792780" y="4490628"/>
              <a:ext cx="544778" cy="799959"/>
              <a:chOff x="2323457" y="2794426"/>
              <a:chExt cx="664225" cy="975357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313CD523-34D9-4B89-BB51-22098C4D5572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84A7DF38-26E0-492D-B5A0-95DF5EEECB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2023CDF0-0663-45A7-A258-6E20D1A949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FDB89F22-C663-4E99-939B-8DF511BBA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BD0D992C-E381-4E49-A992-CC16E0F69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D70852C-8B29-4372-9AD2-DE6DF5EDFD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BAC6DC-930F-42D5-AA28-F5BC74B75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2D8210FA-6B02-4F40-90A2-EF85229CB1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873F5CD-CD69-4E23-ABE4-DA9E104486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DDC838D1-6085-45A8-9565-368730539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127FDBE-477D-4DA3-B752-BB8640C16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272E637-B141-467D-9DE3-96ED00D05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BEB2060F-8063-4A6B-B6DA-343D618507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65355B39-B89F-461F-A8F0-8F99001B94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6A696245-3C2B-43F4-84C7-3202B0A52795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F9884FFF-FBA5-49CB-B0F2-AA18BA53904E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080C4A64-D20C-46B2-88F3-2FED70F97FA3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73D26429-A808-417F-906A-AC421201ED46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E9F84649-C1B6-4260-A8AE-A6D407AC60DC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08095FFE-6A91-49F0-8042-3F89EC2574D7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373BA928-D0B1-46B1-A1A1-45B6D929560F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5C544468-C0E3-43F6-9AAB-982E70849B5A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CBB3C343-3C23-4636-A5B9-46AC658A5B96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F9D19065-FCB8-48C5-97E3-38712D3ECDD6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C0E80452-7BB9-4183-9F85-50CE78663AEC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36AF6E9F-63B9-4305-BC27-CD9B8D0F5760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15DE1D6E-8385-4F78-B44A-7F8D43460082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C4A46B1-22E4-45C5-9834-24C3A0BB591D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341F444B-5480-4AC4-B227-A08204B06FD6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271B011A-9751-4932-BE4F-22B80FB2A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17F84BAC-9EBF-447C-8AAC-8944CECD21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AA93789B-6C3E-4B93-9D5E-ABAFC82FD5B2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0EC78A74-AE6B-4D4E-9317-446FA910578B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80E2CD62-8E51-4135-8306-619D27D641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4E302A7D-0FF8-41E4-A408-B40936CC8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12D4E5D9-A8FF-43BC-A942-1C52A48A18D2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409C7A6-9C55-4549-9E1C-C845D1ADE3CF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308F7596-A099-471E-B536-EABC60667E79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DDF1B48-EF2F-40EB-BB35-3359F587F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11389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0D02E6D1-9B01-4E3D-9791-4854ECC8FA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997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1B7D099-7E2B-4987-BF5D-9410B4F46F8D}"/>
                </a:ext>
              </a:extLst>
            </p:cNvPr>
            <p:cNvCxnSpPr>
              <a:cxnSpLocks/>
            </p:cNvCxnSpPr>
            <p:nvPr/>
          </p:nvCxnSpPr>
          <p:spPr>
            <a:xfrm>
              <a:off x="4962266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AA323C9D-7031-4F95-AAC8-53C9812C7F90}"/>
                </a:ext>
              </a:extLst>
            </p:cNvPr>
            <p:cNvCxnSpPr>
              <a:cxnSpLocks/>
            </p:cNvCxnSpPr>
            <p:nvPr/>
          </p:nvCxnSpPr>
          <p:spPr>
            <a:xfrm>
              <a:off x="4962266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Isosceles Triangle 372">
            <a:extLst>
              <a:ext uri="{FF2B5EF4-FFF2-40B4-BE49-F238E27FC236}">
                <a16:creationId xmlns:a16="http://schemas.microsoft.com/office/drawing/2014/main" id="{9EA1E0A7-3B41-42D5-8793-C79E0D523159}"/>
              </a:ext>
            </a:extLst>
          </p:cNvPr>
          <p:cNvSpPr/>
          <p:nvPr/>
        </p:nvSpPr>
        <p:spPr>
          <a:xfrm rot="5400000">
            <a:off x="397869" y="6173495"/>
            <a:ext cx="217316" cy="15480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BA8AB93-6835-46A5-A6F3-44837EA76ED3}"/>
              </a:ext>
            </a:extLst>
          </p:cNvPr>
          <p:cNvSpPr txBox="1"/>
          <p:nvPr/>
        </p:nvSpPr>
        <p:spPr>
          <a:xfrm>
            <a:off x="285123" y="6045331"/>
            <a:ext cx="5424975" cy="2883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58775"/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Normalization proved to be the single most effective data improvement</a:t>
            </a:r>
          </a:p>
        </p:txBody>
      </p:sp>
    </p:spTree>
    <p:extLst>
      <p:ext uri="{BB962C8B-B14F-4D97-AF65-F5344CB8AC3E}">
        <p14:creationId xmlns:p14="http://schemas.microsoft.com/office/powerpoint/2010/main" val="36679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FDB311-7D5C-4C09-AE68-568FBDF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Model </a:t>
            </a:r>
            <a:r>
              <a:rPr lang="de-CH" dirty="0" err="1"/>
              <a:t>Selection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0C609-4639-41BB-89A2-958F124C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E473D1-74E4-4B60-8CC8-98CA20E23F93}"/>
              </a:ext>
            </a:extLst>
          </p:cNvPr>
          <p:cNvSpPr txBox="1">
            <a:spLocks/>
          </p:cNvSpPr>
          <p:nvPr/>
        </p:nvSpPr>
        <p:spPr>
          <a:xfrm>
            <a:off x="335280" y="1006250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59B1230-915B-48F0-84E5-E97973323744}"/>
              </a:ext>
            </a:extLst>
          </p:cNvPr>
          <p:cNvSpPr txBox="1">
            <a:spLocks/>
          </p:cNvSpPr>
          <p:nvPr/>
        </p:nvSpPr>
        <p:spPr>
          <a:xfrm>
            <a:off x="348991" y="2313743"/>
            <a:ext cx="288000" cy="28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2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713FAA8-8F10-4590-8240-007FBB1C55AB}"/>
              </a:ext>
            </a:extLst>
          </p:cNvPr>
          <p:cNvSpPr txBox="1">
            <a:spLocks/>
          </p:cNvSpPr>
          <p:nvPr/>
        </p:nvSpPr>
        <p:spPr>
          <a:xfrm>
            <a:off x="335279" y="3630097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8BE319-25A0-4C0E-B432-727DFF299ACF}"/>
              </a:ext>
            </a:extLst>
          </p:cNvPr>
          <p:cNvCxnSpPr>
            <a:cxnSpLocks/>
          </p:cNvCxnSpPr>
          <p:nvPr/>
        </p:nvCxnSpPr>
        <p:spPr>
          <a:xfrm rot="5400000">
            <a:off x="1814181" y="1459736"/>
            <a:ext cx="93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1BAD3-5AD5-4910-9735-DF4D4008CC4E}"/>
              </a:ext>
            </a:extLst>
          </p:cNvPr>
          <p:cNvCxnSpPr>
            <a:cxnSpLocks/>
          </p:cNvCxnSpPr>
          <p:nvPr/>
        </p:nvCxnSpPr>
        <p:spPr>
          <a:xfrm rot="5400000">
            <a:off x="1814181" y="2767229"/>
            <a:ext cx="93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C2E615-36E3-41D6-9328-B7BDE4825E55}"/>
              </a:ext>
            </a:extLst>
          </p:cNvPr>
          <p:cNvCxnSpPr>
            <a:cxnSpLocks/>
          </p:cNvCxnSpPr>
          <p:nvPr/>
        </p:nvCxnSpPr>
        <p:spPr>
          <a:xfrm>
            <a:off x="2282181" y="3615583"/>
            <a:ext cx="0" cy="93600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507B61-EDCF-4E10-B582-D79AF8B08DFD}"/>
              </a:ext>
            </a:extLst>
          </p:cNvPr>
          <p:cNvSpPr txBox="1"/>
          <p:nvPr/>
        </p:nvSpPr>
        <p:spPr>
          <a:xfrm>
            <a:off x="787359" y="962708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Random Forest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BC1B3-E540-410F-A7AD-F55E8479E8A7}"/>
              </a:ext>
            </a:extLst>
          </p:cNvPr>
          <p:cNvSpPr txBox="1"/>
          <p:nvPr/>
        </p:nvSpPr>
        <p:spPr>
          <a:xfrm>
            <a:off x="787359" y="2270201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Support Vector 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F265C-093C-4BAD-893D-ECE6244A7983}"/>
              </a:ext>
            </a:extLst>
          </p:cNvPr>
          <p:cNvSpPr txBox="1"/>
          <p:nvPr/>
        </p:nvSpPr>
        <p:spPr>
          <a:xfrm>
            <a:off x="787359" y="3586555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Long Short-Term Memory (LSTM)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228E3-9521-455C-8090-2F36C6F65F05}"/>
              </a:ext>
            </a:extLst>
          </p:cNvPr>
          <p:cNvSpPr txBox="1"/>
          <p:nvPr/>
        </p:nvSpPr>
        <p:spPr>
          <a:xfrm>
            <a:off x="2348718" y="991736"/>
            <a:ext cx="7046237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Usually robust, generalize well and do not need a lot of hyperparameter tuning. </a:t>
            </a:r>
          </a:p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Candidate for baseline classifier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15BF8-EC53-43BA-A94C-F324C8ABA7E8}"/>
              </a:ext>
            </a:extLst>
          </p:cNvPr>
          <p:cNvSpPr txBox="1"/>
          <p:nvPr/>
        </p:nvSpPr>
        <p:spPr>
          <a:xfrm>
            <a:off x="2348718" y="2270201"/>
            <a:ext cx="7046237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Known to work well for classification tasks when there is not a lot of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7BF1B-CC12-4DAD-88B3-72157FAB301D}"/>
              </a:ext>
            </a:extLst>
          </p:cNvPr>
          <p:cNvSpPr txBox="1"/>
          <p:nvPr/>
        </p:nvSpPr>
        <p:spPr>
          <a:xfrm>
            <a:off x="2348718" y="3586555"/>
            <a:ext cx="7046237" cy="96502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Type </a:t>
            </a: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of recurrent neural ne</a:t>
            </a:r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twork (RNN) </a:t>
            </a: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that</a:t>
            </a:r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can store past information</a:t>
            </a:r>
            <a:endParaRPr lang="en-GB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endParaRPr lang="en-GB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Suited for sequence classification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1F9463-F240-4A97-AABD-48F7BFABB202}"/>
              </a:ext>
            </a:extLst>
          </p:cNvPr>
          <p:cNvSpPr txBox="1"/>
          <p:nvPr/>
        </p:nvSpPr>
        <p:spPr>
          <a:xfrm>
            <a:off x="9786062" y="962708"/>
            <a:ext cx="1910892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721C8-5B0E-4167-B024-B5DE6DFB1838}"/>
              </a:ext>
            </a:extLst>
          </p:cNvPr>
          <p:cNvSpPr txBox="1"/>
          <p:nvPr/>
        </p:nvSpPr>
        <p:spPr>
          <a:xfrm>
            <a:off x="9786062" y="2270201"/>
            <a:ext cx="1910892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9370B8-DE39-4024-9963-A6AD80ED0D80}"/>
              </a:ext>
            </a:extLst>
          </p:cNvPr>
          <p:cNvSpPr txBox="1"/>
          <p:nvPr/>
        </p:nvSpPr>
        <p:spPr>
          <a:xfrm>
            <a:off x="9786062" y="3586555"/>
            <a:ext cx="1910892" cy="33154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0.97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14B6157-65A1-4E0E-A412-E23DF0910757}"/>
              </a:ext>
            </a:extLst>
          </p:cNvPr>
          <p:cNvSpPr/>
          <p:nvPr/>
        </p:nvSpPr>
        <p:spPr>
          <a:xfrm rot="5400000">
            <a:off x="371971" y="5486299"/>
            <a:ext cx="242039" cy="192678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74E5E-4322-429E-8602-4E0158103F93}"/>
              </a:ext>
            </a:extLst>
          </p:cNvPr>
          <p:cNvSpPr txBox="1"/>
          <p:nvPr/>
        </p:nvSpPr>
        <p:spPr>
          <a:xfrm>
            <a:off x="636991" y="5461618"/>
            <a:ext cx="11318569" cy="26683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 theory all our models achieved high accuracy – but this did not automatically translate to high accuracy in live streaming data.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17CCB8-3017-4BCC-B82B-5FE953DD543C}"/>
              </a:ext>
            </a:extLst>
          </p:cNvPr>
          <p:cNvCxnSpPr>
            <a:cxnSpLocks/>
          </p:cNvCxnSpPr>
          <p:nvPr/>
        </p:nvCxnSpPr>
        <p:spPr>
          <a:xfrm rot="5400000">
            <a:off x="9100179" y="1459736"/>
            <a:ext cx="93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30119B-AE9C-4C99-A1FB-E50E5263919A}"/>
              </a:ext>
            </a:extLst>
          </p:cNvPr>
          <p:cNvCxnSpPr>
            <a:cxnSpLocks/>
          </p:cNvCxnSpPr>
          <p:nvPr/>
        </p:nvCxnSpPr>
        <p:spPr>
          <a:xfrm rot="5400000">
            <a:off x="9100179" y="2767229"/>
            <a:ext cx="93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1C366D-FA91-4983-9AFC-46FAA5643F4F}"/>
              </a:ext>
            </a:extLst>
          </p:cNvPr>
          <p:cNvCxnSpPr>
            <a:cxnSpLocks/>
          </p:cNvCxnSpPr>
          <p:nvPr/>
        </p:nvCxnSpPr>
        <p:spPr>
          <a:xfrm>
            <a:off x="9568179" y="3615583"/>
            <a:ext cx="0" cy="93600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5" grpId="0"/>
      <p:bldP spid="16" grpId="0"/>
      <p:bldP spid="17" grpId="0"/>
      <p:bldP spid="22" grpId="0"/>
      <p:bldP spid="23" grpId="0"/>
      <p:bldP spid="24" grpId="0"/>
      <p:bldP spid="30" grpId="0"/>
      <p:bldP spid="31" grpId="0"/>
      <p:bldP spid="32" grpId="0"/>
      <p:bldP spid="34" grpId="0" animBg="1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34102-8721-4391-9DE7-1503B241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Fly.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E409F-2F89-4679-BEB2-8A422B37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live demo with our Tello drone.</a:t>
            </a:r>
          </a:p>
        </p:txBody>
      </p:sp>
    </p:spTree>
    <p:extLst>
      <p:ext uri="{BB962C8B-B14F-4D97-AF65-F5344CB8AC3E}">
        <p14:creationId xmlns:p14="http://schemas.microsoft.com/office/powerpoint/2010/main" val="1348766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Data Science Retreat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835311" y="1808254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835311" y="2383991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What Did I Learn?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835311" y="2959728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</p:spTree>
    <p:extLst>
      <p:ext uri="{BB962C8B-B14F-4D97-AF65-F5344CB8AC3E}">
        <p14:creationId xmlns:p14="http://schemas.microsoft.com/office/powerpoint/2010/main" val="292520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68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Possible Improvements and Next Steps</a:t>
            </a:r>
            <a:endParaRPr sz="2340" dirty="0"/>
          </a:p>
        </p:txBody>
      </p:sp>
      <p:sp>
        <p:nvSpPr>
          <p:cNvPr id="6" name="Google Shape;1921;p68"/>
          <p:cNvSpPr txBox="1">
            <a:spLocks/>
          </p:cNvSpPr>
          <p:nvPr/>
        </p:nvSpPr>
        <p:spPr>
          <a:xfrm>
            <a:off x="2851484" y="1047393"/>
            <a:ext cx="8619156" cy="164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2000" u="sng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Data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Collect more (and more representative) training data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Train more complex and different length gestures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data augmentation for time series</a:t>
            </a:r>
            <a:r>
              <a:rPr lang="en-GB" sz="2000" baseline="30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1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Extract wireframes several times for a given video</a:t>
            </a:r>
          </a:p>
        </p:txBody>
      </p:sp>
      <p:sp>
        <p:nvSpPr>
          <p:cNvPr id="4" name="Google Shape;1921;p68">
            <a:extLst>
              <a:ext uri="{FF2B5EF4-FFF2-40B4-BE49-F238E27FC236}">
                <a16:creationId xmlns:a16="http://schemas.microsoft.com/office/drawing/2014/main" id="{B04A0A39-F6EF-462C-A66C-D6D09EE76AFF}"/>
              </a:ext>
            </a:extLst>
          </p:cNvPr>
          <p:cNvSpPr txBox="1">
            <a:spLocks/>
          </p:cNvSpPr>
          <p:nvPr/>
        </p:nvSpPr>
        <p:spPr>
          <a:xfrm>
            <a:off x="429446" y="6193535"/>
            <a:ext cx="10760777" cy="42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1 </a:t>
            </a:r>
            <a:r>
              <a:rPr lang="en-US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Data augmentation using synthetic data for time series classification with deep residual networks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[arXiv:1808.02455v1 [cs.CV] 7 Aug 2018]</a:t>
            </a:r>
          </a:p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2 </a:t>
            </a:r>
            <a:r>
              <a:rPr lang="en-US" sz="12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LSTM Fully Convolutional Networks for Time Series Classification</a:t>
            </a:r>
            <a:endParaRPr lang="en-GB" sz="12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57F69-4160-4117-9FCB-1FEAC583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19" y="1409914"/>
            <a:ext cx="654817" cy="654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89FA5-4CD2-4134-88A5-DC77AA252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" y="2791678"/>
            <a:ext cx="1193877" cy="1193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23CAB8-99A6-4B1E-8AB0-CF0F9F851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19" y="4558766"/>
            <a:ext cx="894367" cy="894367"/>
          </a:xfrm>
          <a:prstGeom prst="rect">
            <a:avLst/>
          </a:prstGeom>
        </p:spPr>
      </p:pic>
      <p:sp>
        <p:nvSpPr>
          <p:cNvPr id="11" name="Google Shape;1921;p68">
            <a:extLst>
              <a:ext uri="{FF2B5EF4-FFF2-40B4-BE49-F238E27FC236}">
                <a16:creationId xmlns:a16="http://schemas.microsoft.com/office/drawing/2014/main" id="{A0A5EB8B-194C-4785-8168-9C009E8732B7}"/>
              </a:ext>
            </a:extLst>
          </p:cNvPr>
          <p:cNvSpPr txBox="1">
            <a:spLocks/>
          </p:cNvSpPr>
          <p:nvPr/>
        </p:nvSpPr>
        <p:spPr>
          <a:xfrm>
            <a:off x="2851484" y="3041655"/>
            <a:ext cx="8619156" cy="112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2000" u="sng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Drone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advanced drone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Capture video signal directly from drone</a:t>
            </a:r>
          </a:p>
        </p:txBody>
      </p:sp>
      <p:sp>
        <p:nvSpPr>
          <p:cNvPr id="12" name="Google Shape;1921;p68">
            <a:extLst>
              <a:ext uri="{FF2B5EF4-FFF2-40B4-BE49-F238E27FC236}">
                <a16:creationId xmlns:a16="http://schemas.microsoft.com/office/drawing/2014/main" id="{25FA45D7-974D-4926-AACC-EA052054C00F}"/>
              </a:ext>
            </a:extLst>
          </p:cNvPr>
          <p:cNvSpPr txBox="1">
            <a:spLocks/>
          </p:cNvSpPr>
          <p:nvPr/>
        </p:nvSpPr>
        <p:spPr>
          <a:xfrm>
            <a:off x="2851484" y="4482810"/>
            <a:ext cx="8619156" cy="125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accent5"/>
              </a:buClr>
            </a:pPr>
            <a:r>
              <a:rPr lang="en-GB" sz="2000" u="sng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Performance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better hardware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Optimize runtime performance for live prediction</a:t>
            </a:r>
          </a:p>
          <a:p>
            <a:pPr marL="444500" lvl="1" indent="-176213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more sophisticated model</a:t>
            </a:r>
            <a:r>
              <a:rPr lang="en-GB" sz="2000" baseline="30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CA680F-A209-460C-996B-1527244213AF}"/>
              </a:ext>
            </a:extLst>
          </p:cNvPr>
          <p:cNvCxnSpPr/>
          <p:nvPr/>
        </p:nvCxnSpPr>
        <p:spPr>
          <a:xfrm>
            <a:off x="636991" y="2791678"/>
            <a:ext cx="10833649" cy="0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BE8198-2B71-432E-A231-ADB173632EED}"/>
              </a:ext>
            </a:extLst>
          </p:cNvPr>
          <p:cNvCxnSpPr/>
          <p:nvPr/>
        </p:nvCxnSpPr>
        <p:spPr>
          <a:xfrm>
            <a:off x="636991" y="4248689"/>
            <a:ext cx="10833649" cy="0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394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CF2D-2C41-4C71-81B5-7E67A91C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91026"/>
            <a:ext cx="10972800" cy="331086"/>
          </a:xfrm>
        </p:spPr>
        <p:txBody>
          <a:bodyPr>
            <a:normAutofit fontScale="90000"/>
          </a:bodyPr>
          <a:lstStyle/>
          <a:p>
            <a:r>
              <a:rPr lang="en-US" dirty="0"/>
              <a:t>Potential for Commercialization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9B9274-98B4-4E32-A662-234000515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22" y="3826043"/>
            <a:ext cx="2016838" cy="20168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7C19A-529A-4859-9D8E-11363621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62" y="3690023"/>
            <a:ext cx="2512256" cy="2512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A1E412-366C-4239-B026-E4EE2DC4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159" y="3569483"/>
            <a:ext cx="2375666" cy="237566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981E0A6-69AA-4382-B649-FA317A3F976C}"/>
              </a:ext>
            </a:extLst>
          </p:cNvPr>
          <p:cNvSpPr txBox="1">
            <a:spLocks/>
          </p:cNvSpPr>
          <p:nvPr/>
        </p:nvSpPr>
        <p:spPr>
          <a:xfrm>
            <a:off x="1018422" y="2921796"/>
            <a:ext cx="2235869" cy="33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Search &amp; Rescue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25E9241-2972-4DA0-999E-F75A92D40937}"/>
              </a:ext>
            </a:extLst>
          </p:cNvPr>
          <p:cNvSpPr txBox="1">
            <a:spLocks/>
          </p:cNvSpPr>
          <p:nvPr/>
        </p:nvSpPr>
        <p:spPr>
          <a:xfrm>
            <a:off x="5050255" y="2921796"/>
            <a:ext cx="2235869" cy="33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Toys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EB86AB0-B0B0-4D73-A962-A1F6749E8ABA}"/>
              </a:ext>
            </a:extLst>
          </p:cNvPr>
          <p:cNvSpPr txBox="1">
            <a:spLocks/>
          </p:cNvSpPr>
          <p:nvPr/>
        </p:nvSpPr>
        <p:spPr>
          <a:xfrm>
            <a:off x="9058637" y="2921796"/>
            <a:ext cx="2235869" cy="331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Camera Drones</a:t>
            </a:r>
          </a:p>
        </p:txBody>
      </p:sp>
    </p:spTree>
    <p:extLst>
      <p:ext uri="{BB962C8B-B14F-4D97-AF65-F5344CB8AC3E}">
        <p14:creationId xmlns:p14="http://schemas.microsoft.com/office/powerpoint/2010/main" val="3490512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Data Science Retreat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835311" y="1808254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835311" y="2383991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What Did I Learn?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835311" y="2959728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2951603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2614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D03E-7A4C-488D-B1FE-47FC86FEC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Tech industry is fun to work in – many young and enthusiastic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All that glitters is not gold: there is a lot of hype about tech, data science, AI and Berlin as the new Silicon Valley, but in the end not so much to show (yet)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Notebook style of working might be very suitable for some of our work (demo)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Machine learning and neural networks can be very powerful and will be used much more pervasively in the future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In GRA, we can use some of the tools, but not so much machine learning /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There is a whole world of data beyond our data warehouses. We had one class about SQL – out of 30+. And many data scientists do not bother so much with 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Personal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Meetups are a good place to see new technology, ideas and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It’s very good to get out of our little Swiss Re world for three months, have time to work uninterrupted on a project and meet a completely new set of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Berlin is great to live in and still very lively – but on cold indicators it is behind sugarcoated Zürich in many ways (cleanliness, acceptance of plastic money, infrastructure, slow and paper-based city administration, care for homeless people)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836AF3-9F3E-4A1A-8CF0-BB87D9EB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Did I Learn?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207EA-223D-411F-B18B-ADDE8E5B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F30E2-9105-49F0-8472-6AB0E227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9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Data Science Retreat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835311" y="1808254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835311" y="2383991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What Did I Learn?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835311" y="2959728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1820286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711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9CA87B-01EA-4A89-8659-013F7DEC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The Data Science Retreat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59F6E-F17D-4353-9C71-800F79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ABEAB-3390-40FB-9CB0-20B9F117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880"/>
            <a:ext cx="11460480" cy="51196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ADDF37-77E6-486C-A014-E0CA9AE26D1C}"/>
              </a:ext>
            </a:extLst>
          </p:cNvPr>
          <p:cNvSpPr/>
          <p:nvPr/>
        </p:nvSpPr>
        <p:spPr>
          <a:xfrm>
            <a:off x="129540" y="1082040"/>
            <a:ext cx="2385060" cy="259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9CFB1A-8DF0-4E19-9494-9E1CB64A7CE2}"/>
              </a:ext>
            </a:extLst>
          </p:cNvPr>
          <p:cNvSpPr/>
          <p:nvPr/>
        </p:nvSpPr>
        <p:spPr>
          <a:xfrm>
            <a:off x="9622622" y="1038786"/>
            <a:ext cx="2385060" cy="259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927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1602BD-41B1-467A-A4D5-F4852FA4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What Is Data Science?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2B808-B1C7-4DB8-AF3F-72D9B09B2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3F0EE4-DF08-429D-BBCC-BCFB597DB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223" y="1586379"/>
            <a:ext cx="3706942" cy="243426"/>
          </a:xfrm>
        </p:spPr>
        <p:txBody>
          <a:bodyPr>
            <a:noAutofit/>
          </a:bodyPr>
          <a:lstStyle/>
          <a:p>
            <a:r>
              <a:rPr lang="en-US" dirty="0"/>
              <a:t>Remember linear regression from school?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2F8D44-A0F4-4EDA-8F02-1257BA09E3FD}"/>
              </a:ext>
            </a:extLst>
          </p:cNvPr>
          <p:cNvCxnSpPr>
            <a:cxnSpLocks/>
          </p:cNvCxnSpPr>
          <p:nvPr/>
        </p:nvCxnSpPr>
        <p:spPr>
          <a:xfrm>
            <a:off x="1348685" y="4742218"/>
            <a:ext cx="3680515" cy="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9A5278-4DBC-41B4-89B0-2A75EBEA5986}"/>
              </a:ext>
            </a:extLst>
          </p:cNvPr>
          <p:cNvCxnSpPr>
            <a:cxnSpLocks/>
          </p:cNvCxnSpPr>
          <p:nvPr/>
        </p:nvCxnSpPr>
        <p:spPr>
          <a:xfrm flipV="1">
            <a:off x="1418527" y="2081463"/>
            <a:ext cx="0" cy="2775690"/>
          </a:xfrm>
          <a:prstGeom prst="line">
            <a:avLst/>
          </a:prstGeom>
          <a:solidFill>
            <a:schemeClr val="accent5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323B6C6-9642-4AD1-9899-886AE7C6EEB7}"/>
              </a:ext>
            </a:extLst>
          </p:cNvPr>
          <p:cNvSpPr/>
          <p:nvPr/>
        </p:nvSpPr>
        <p:spPr>
          <a:xfrm>
            <a:off x="1887633" y="3506663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1820DB-D65C-4EBC-BB31-D15274EEFF4F}"/>
              </a:ext>
            </a:extLst>
          </p:cNvPr>
          <p:cNvSpPr/>
          <p:nvPr/>
        </p:nvSpPr>
        <p:spPr>
          <a:xfrm>
            <a:off x="2173383" y="3855526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001C1AE-E824-431F-9627-8DDE43451076}"/>
              </a:ext>
            </a:extLst>
          </p:cNvPr>
          <p:cNvSpPr/>
          <p:nvPr/>
        </p:nvSpPr>
        <p:spPr>
          <a:xfrm>
            <a:off x="1702690" y="4085852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B64BF2-6DC8-4CCE-904D-7526750D7FD2}"/>
              </a:ext>
            </a:extLst>
          </p:cNvPr>
          <p:cNvSpPr/>
          <p:nvPr/>
        </p:nvSpPr>
        <p:spPr>
          <a:xfrm>
            <a:off x="2662333" y="4015141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65F911-7868-4986-A3C4-92BC49AD989A}"/>
              </a:ext>
            </a:extLst>
          </p:cNvPr>
          <p:cNvSpPr/>
          <p:nvPr/>
        </p:nvSpPr>
        <p:spPr>
          <a:xfrm>
            <a:off x="2908294" y="3713516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38AD58-E73D-40B2-9C7A-9CC7E89D1F2D}"/>
              </a:ext>
            </a:extLst>
          </p:cNvPr>
          <p:cNvSpPr/>
          <p:nvPr/>
        </p:nvSpPr>
        <p:spPr>
          <a:xfrm>
            <a:off x="3319600" y="3335691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944AF6-4201-40B3-8E20-40CFA8138320}"/>
              </a:ext>
            </a:extLst>
          </p:cNvPr>
          <p:cNvSpPr/>
          <p:nvPr/>
        </p:nvSpPr>
        <p:spPr>
          <a:xfrm>
            <a:off x="2948129" y="3027720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13D0A6-ACDA-4775-92DA-A94BFC354EF4}"/>
              </a:ext>
            </a:extLst>
          </p:cNvPr>
          <p:cNvSpPr/>
          <p:nvPr/>
        </p:nvSpPr>
        <p:spPr>
          <a:xfrm>
            <a:off x="2544904" y="3259495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966B31-1B91-4026-BF87-AB60A4DC957B}"/>
              </a:ext>
            </a:extLst>
          </p:cNvPr>
          <p:cNvSpPr/>
          <p:nvPr/>
        </p:nvSpPr>
        <p:spPr>
          <a:xfrm>
            <a:off x="2751279" y="2863254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619CB2-0624-494B-BEDF-48F398AF4400}"/>
              </a:ext>
            </a:extLst>
          </p:cNvPr>
          <p:cNvSpPr/>
          <p:nvPr/>
        </p:nvSpPr>
        <p:spPr>
          <a:xfrm>
            <a:off x="3081474" y="2707673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71B225-2B63-4B25-BEF5-1A1048F28EB0}"/>
              </a:ext>
            </a:extLst>
          </p:cNvPr>
          <p:cNvSpPr/>
          <p:nvPr/>
        </p:nvSpPr>
        <p:spPr>
          <a:xfrm>
            <a:off x="3487874" y="2757198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FBB6AC-46C1-499C-BCBF-A42463F2190C}"/>
              </a:ext>
            </a:extLst>
          </p:cNvPr>
          <p:cNvSpPr/>
          <p:nvPr/>
        </p:nvSpPr>
        <p:spPr>
          <a:xfrm>
            <a:off x="4046674" y="2670835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DB1511-775C-4877-954C-77AD704BA022}"/>
              </a:ext>
            </a:extLst>
          </p:cNvPr>
          <p:cNvSpPr/>
          <p:nvPr/>
        </p:nvSpPr>
        <p:spPr>
          <a:xfrm>
            <a:off x="4284799" y="2800070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04BFB9-7436-4519-A694-F8AE1C1E3950}"/>
              </a:ext>
            </a:extLst>
          </p:cNvPr>
          <p:cNvSpPr/>
          <p:nvPr/>
        </p:nvSpPr>
        <p:spPr>
          <a:xfrm>
            <a:off x="4395924" y="2455582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A6A7DC5-B5CC-4205-8A60-3F491D86B4DB}"/>
              </a:ext>
            </a:extLst>
          </p:cNvPr>
          <p:cNvSpPr/>
          <p:nvPr/>
        </p:nvSpPr>
        <p:spPr>
          <a:xfrm>
            <a:off x="2020627" y="4452657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3343887-2D42-4004-9A1E-9910D8B0ADCD}"/>
              </a:ext>
            </a:extLst>
          </p:cNvPr>
          <p:cNvSpPr/>
          <p:nvPr/>
        </p:nvSpPr>
        <p:spPr>
          <a:xfrm>
            <a:off x="3035756" y="3957358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D6C7F5-317D-4F8E-AECA-DFA7A428A971}"/>
              </a:ext>
            </a:extLst>
          </p:cNvPr>
          <p:cNvSpPr/>
          <p:nvPr/>
        </p:nvSpPr>
        <p:spPr>
          <a:xfrm>
            <a:off x="2394050" y="4394874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D98353-C728-4D3F-981E-CD309D2B8E17}"/>
              </a:ext>
            </a:extLst>
          </p:cNvPr>
          <p:cNvSpPr/>
          <p:nvPr/>
        </p:nvSpPr>
        <p:spPr>
          <a:xfrm>
            <a:off x="3862525" y="3184561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AA5ABA3-5711-476E-9D32-25CF360DC423}"/>
              </a:ext>
            </a:extLst>
          </p:cNvPr>
          <p:cNvCxnSpPr>
            <a:cxnSpLocks/>
          </p:cNvCxnSpPr>
          <p:nvPr/>
        </p:nvCxnSpPr>
        <p:spPr>
          <a:xfrm flipV="1">
            <a:off x="1531824" y="2319730"/>
            <a:ext cx="2864100" cy="2132928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D1967B57-C139-4E0C-A193-D5289BEE047B}"/>
              </a:ext>
            </a:extLst>
          </p:cNvPr>
          <p:cNvSpPr txBox="1">
            <a:spLocks/>
          </p:cNvSpPr>
          <p:nvPr/>
        </p:nvSpPr>
        <p:spPr>
          <a:xfrm>
            <a:off x="4106061" y="4755657"/>
            <a:ext cx="1159828" cy="2704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Value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08789CBB-7D5F-45B0-A4EB-A13A3F01A79F}"/>
              </a:ext>
            </a:extLst>
          </p:cNvPr>
          <p:cNvSpPr txBox="1">
            <a:spLocks/>
          </p:cNvSpPr>
          <p:nvPr/>
        </p:nvSpPr>
        <p:spPr>
          <a:xfrm rot="16200000">
            <a:off x="657560" y="2469968"/>
            <a:ext cx="1185736" cy="243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Target Value</a:t>
            </a: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7426D4C1-2760-4E86-8F8E-99A0A8DCECDF}"/>
              </a:ext>
            </a:extLst>
          </p:cNvPr>
          <p:cNvSpPr txBox="1">
            <a:spLocks/>
          </p:cNvSpPr>
          <p:nvPr/>
        </p:nvSpPr>
        <p:spPr>
          <a:xfrm>
            <a:off x="7584679" y="1586379"/>
            <a:ext cx="1090074" cy="243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 Value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3CA72846-9C4B-48D1-B461-A2942BAFF1CE}"/>
              </a:ext>
            </a:extLst>
          </p:cNvPr>
          <p:cNvSpPr txBox="1">
            <a:spLocks/>
          </p:cNvSpPr>
          <p:nvPr/>
        </p:nvSpPr>
        <p:spPr>
          <a:xfrm>
            <a:off x="9491684" y="1586379"/>
            <a:ext cx="1090074" cy="2434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Target Value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04CD1A5-1825-424D-A2E0-5F960CF8E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945" y="2282835"/>
            <a:ext cx="1146165" cy="1146165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9E23D5B-12EF-4D77-B154-FCA72ABFA430}"/>
              </a:ext>
            </a:extLst>
          </p:cNvPr>
          <p:cNvSpPr/>
          <p:nvPr/>
        </p:nvSpPr>
        <p:spPr>
          <a:xfrm>
            <a:off x="7953422" y="1946107"/>
            <a:ext cx="564921" cy="830178"/>
          </a:xfrm>
          <a:custGeom>
            <a:avLst/>
            <a:gdLst>
              <a:gd name="connsiteX0" fmla="*/ 29515 w 564921"/>
              <a:gd name="connsiteY0" fmla="*/ 0 h 830178"/>
              <a:gd name="connsiteX1" fmla="*/ 59594 w 564921"/>
              <a:gd name="connsiteY1" fmla="*/ 565484 h 830178"/>
              <a:gd name="connsiteX2" fmla="*/ 564921 w 564921"/>
              <a:gd name="connsiteY2" fmla="*/ 830178 h 8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921" h="830178">
                <a:moveTo>
                  <a:pt x="29515" y="0"/>
                </a:moveTo>
                <a:cubicBezTo>
                  <a:pt x="-63" y="213560"/>
                  <a:pt x="-29640" y="427121"/>
                  <a:pt x="59594" y="565484"/>
                </a:cubicBezTo>
                <a:cubicBezTo>
                  <a:pt x="148828" y="703847"/>
                  <a:pt x="356874" y="767012"/>
                  <a:pt x="564921" y="830178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FD284E0-0330-4193-8793-D8520B8818DB}"/>
              </a:ext>
            </a:extLst>
          </p:cNvPr>
          <p:cNvSpPr/>
          <p:nvPr/>
        </p:nvSpPr>
        <p:spPr>
          <a:xfrm flipH="1">
            <a:off x="9661905" y="1946107"/>
            <a:ext cx="564921" cy="830178"/>
          </a:xfrm>
          <a:custGeom>
            <a:avLst/>
            <a:gdLst>
              <a:gd name="connsiteX0" fmla="*/ 29515 w 564921"/>
              <a:gd name="connsiteY0" fmla="*/ 0 h 830178"/>
              <a:gd name="connsiteX1" fmla="*/ 59594 w 564921"/>
              <a:gd name="connsiteY1" fmla="*/ 565484 h 830178"/>
              <a:gd name="connsiteX2" fmla="*/ 564921 w 564921"/>
              <a:gd name="connsiteY2" fmla="*/ 830178 h 83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921" h="830178">
                <a:moveTo>
                  <a:pt x="29515" y="0"/>
                </a:moveTo>
                <a:cubicBezTo>
                  <a:pt x="-63" y="213560"/>
                  <a:pt x="-29640" y="427121"/>
                  <a:pt x="59594" y="565484"/>
                </a:cubicBezTo>
                <a:cubicBezTo>
                  <a:pt x="148828" y="703847"/>
                  <a:pt x="356874" y="767012"/>
                  <a:pt x="564921" y="830178"/>
                </a:cubicBez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0BC81D-97BD-412D-8FC3-5D98DA8AB358}"/>
              </a:ext>
            </a:extLst>
          </p:cNvPr>
          <p:cNvCxnSpPr>
            <a:cxnSpLocks/>
          </p:cNvCxnSpPr>
          <p:nvPr/>
        </p:nvCxnSpPr>
        <p:spPr>
          <a:xfrm>
            <a:off x="9049737" y="3569629"/>
            <a:ext cx="0" cy="806381"/>
          </a:xfrm>
          <a:prstGeom prst="straightConnector1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070DCE2A-615C-42B5-9E88-EDBABACA508B}"/>
              </a:ext>
            </a:extLst>
          </p:cNvPr>
          <p:cNvSpPr txBox="1">
            <a:spLocks/>
          </p:cNvSpPr>
          <p:nvPr/>
        </p:nvSpPr>
        <p:spPr>
          <a:xfrm>
            <a:off x="7269417" y="4465993"/>
            <a:ext cx="3435665" cy="5602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Predictor:</a:t>
            </a:r>
          </a:p>
          <a:p>
            <a:pPr algn="ctr"/>
            <a:r>
              <a:rPr lang="en-US" i="1" dirty="0"/>
              <a:t>Predictor(Input Value) = Target Value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97756621-0453-474D-B44D-B759FDE32D52}"/>
              </a:ext>
            </a:extLst>
          </p:cNvPr>
          <p:cNvSpPr/>
          <p:nvPr/>
        </p:nvSpPr>
        <p:spPr>
          <a:xfrm rot="5400000">
            <a:off x="635471" y="5847348"/>
            <a:ext cx="585734" cy="29687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3794F8EA-C1EE-4DC4-A0CD-D4948C4C12A4}"/>
              </a:ext>
            </a:extLst>
          </p:cNvPr>
          <p:cNvSpPr txBox="1">
            <a:spLocks/>
          </p:cNvSpPr>
          <p:nvPr/>
        </p:nvSpPr>
        <p:spPr>
          <a:xfrm>
            <a:off x="1261608" y="5750568"/>
            <a:ext cx="10150485" cy="50945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 the advent of big data and increased computing power researchers have developed </a:t>
            </a:r>
            <a:r>
              <a:rPr lang="en-US" b="1" dirty="0"/>
              <a:t>supercharged versions of linear regressions.</a:t>
            </a:r>
            <a:r>
              <a:rPr lang="en-US" dirty="0"/>
              <a:t> As this is often iterative and gets better with more data the community calls it ‘Machine Learning’.</a:t>
            </a:r>
            <a:endParaRPr lang="en-US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94B5381-B424-4DD0-B884-B463D90242E1}"/>
              </a:ext>
            </a:extLst>
          </p:cNvPr>
          <p:cNvSpPr/>
          <p:nvPr/>
        </p:nvSpPr>
        <p:spPr>
          <a:xfrm>
            <a:off x="2886893" y="3294414"/>
            <a:ext cx="45719" cy="4571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271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23DCA-E685-4765-9CAB-7EC9EAD1E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306" y="1490536"/>
            <a:ext cx="6224914" cy="43868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Python: NumPy, pandas, </a:t>
            </a:r>
            <a:r>
              <a:rPr lang="en-US" sz="20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SciKit</a:t>
            </a: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Streaming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Model optimizations in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ML with small samples, including zero-shot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Applied Machine Learning using Apache 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Interactive visualizations in the browser with D3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Communication skills for data scientists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Model Pipelines</a:t>
            </a:r>
            <a:endParaRPr lang="de-CH" sz="20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8AF15-672B-45D6-9D50-8A501010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bit More Details…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1B64D-2D4E-4E8A-886D-57B8E4E64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E75EF0E-40F0-46E6-B9D6-106971BF884C}"/>
              </a:ext>
            </a:extLst>
          </p:cNvPr>
          <p:cNvSpPr txBox="1">
            <a:spLocks/>
          </p:cNvSpPr>
          <p:nvPr/>
        </p:nvSpPr>
        <p:spPr>
          <a:xfrm>
            <a:off x="488306" y="1100498"/>
            <a:ext cx="6224914" cy="259063"/>
          </a:xfrm>
          <a:prstGeom prst="rect">
            <a:avLst/>
          </a:prstGeom>
          <a:solidFill>
            <a:srgbClr val="A53010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dirty="0"/>
              <a:t>What did we learn?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62C30ED-0138-48D5-8E33-B15CF29B9330}"/>
              </a:ext>
            </a:extLst>
          </p:cNvPr>
          <p:cNvSpPr txBox="1">
            <a:spLocks/>
          </p:cNvSpPr>
          <p:nvPr/>
        </p:nvSpPr>
        <p:spPr>
          <a:xfrm>
            <a:off x="6901314" y="1100498"/>
            <a:ext cx="5016366" cy="259063"/>
          </a:xfrm>
          <a:prstGeom prst="rect">
            <a:avLst/>
          </a:prstGeom>
          <a:solidFill>
            <a:srgbClr val="A53010"/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36000" tIns="18000" rIns="36000" bIns="18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n-GB" sz="1800" dirty="0">
                <a:solidFill>
                  <a:schemeClr val="bg1"/>
                </a:solidFill>
                <a:latin typeface="Bahnschrift Light" panose="020B0502040204020203" pitchFamily="34" charset="0"/>
              </a:rPr>
              <a:t>Who was there?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A2055-7D0E-4A8E-90A5-5CE05A53F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44" b="6274"/>
          <a:stretch/>
        </p:blipFill>
        <p:spPr>
          <a:xfrm>
            <a:off x="6901314" y="1511624"/>
            <a:ext cx="5016366" cy="400215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B28B330-3155-4AB8-AC50-F6166DD04FD6}"/>
              </a:ext>
            </a:extLst>
          </p:cNvPr>
          <p:cNvSpPr txBox="1">
            <a:spLocks/>
          </p:cNvSpPr>
          <p:nvPr/>
        </p:nvSpPr>
        <p:spPr>
          <a:xfrm>
            <a:off x="6964016" y="5672470"/>
            <a:ext cx="4953663" cy="859493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14 Students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11 Nationalities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15 Teachers</a:t>
            </a:r>
          </a:p>
        </p:txBody>
      </p:sp>
    </p:spTree>
    <p:extLst>
      <p:ext uri="{BB962C8B-B14F-4D97-AF65-F5344CB8AC3E}">
        <p14:creationId xmlns:p14="http://schemas.microsoft.com/office/powerpoint/2010/main" val="17275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09027B-2A88-4AD3-A547-47401264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science Retreat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0BFE08-B635-4085-A3D9-9C9F3C75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46E7A-1A79-4D7D-9AB6-4E08386F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BD68A6-7244-4143-97C1-8F54C7322E92}"/>
              </a:ext>
            </a:extLst>
          </p:cNvPr>
          <p:cNvSpPr/>
          <p:nvPr/>
        </p:nvSpPr>
        <p:spPr>
          <a:xfrm>
            <a:off x="834887" y="2767782"/>
            <a:ext cx="3273287" cy="13119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2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C6513A-D73B-4373-B13F-F4AF5E6B8F23}"/>
              </a:ext>
            </a:extLst>
          </p:cNvPr>
          <p:cNvSpPr/>
          <p:nvPr/>
        </p:nvSpPr>
        <p:spPr>
          <a:xfrm>
            <a:off x="4417391" y="2767782"/>
            <a:ext cx="3273287" cy="8415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2">
                    <a:lumMod val="20000"/>
                    <a:lumOff val="80000"/>
                  </a:schemeClr>
                </a:solidFill>
                <a:latin typeface="Bahnschrift Light" panose="020B0502040204020203" pitchFamily="34" charset="0"/>
              </a:rPr>
              <a:t>Classes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F4548D-0AEE-4EE3-BBC2-E8687C68E4F6}"/>
              </a:ext>
            </a:extLst>
          </p:cNvPr>
          <p:cNvSpPr/>
          <p:nvPr/>
        </p:nvSpPr>
        <p:spPr>
          <a:xfrm>
            <a:off x="7929217" y="3012947"/>
            <a:ext cx="3273287" cy="1066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Bahnschrift Light" panose="020B0502040204020203" pitchFamily="34" charset="0"/>
              </a:rPr>
              <a:t>Portfolio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B94401-12B9-4349-B895-C5A0B6694911}"/>
              </a:ext>
            </a:extLst>
          </p:cNvPr>
          <p:cNvSpPr/>
          <p:nvPr/>
        </p:nvSpPr>
        <p:spPr>
          <a:xfrm>
            <a:off x="4417391" y="3702060"/>
            <a:ext cx="3273287" cy="3776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2"/>
                </a:solidFill>
                <a:latin typeface="Bahnschrift Light" panose="020B0502040204020203" pitchFamily="34" charset="0"/>
              </a:rPr>
              <a:t>Portfolio Project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7C17C-04F6-4965-8B55-34B5249D68C7}"/>
              </a:ext>
            </a:extLst>
          </p:cNvPr>
          <p:cNvSpPr/>
          <p:nvPr/>
        </p:nvSpPr>
        <p:spPr>
          <a:xfrm>
            <a:off x="7929217" y="2767782"/>
            <a:ext cx="3273287" cy="1656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D28DBD0-595B-4F51-9B7C-34DDAA7E6283}"/>
              </a:ext>
            </a:extLst>
          </p:cNvPr>
          <p:cNvSpPr txBox="1">
            <a:spLocks/>
          </p:cNvSpPr>
          <p:nvPr/>
        </p:nvSpPr>
        <p:spPr>
          <a:xfrm>
            <a:off x="1805607" y="2362489"/>
            <a:ext cx="1331845" cy="289174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Month 1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6E3A0C2A-EBA0-4C0A-BAD7-69B8DA00B985}"/>
              </a:ext>
            </a:extLst>
          </p:cNvPr>
          <p:cNvSpPr txBox="1">
            <a:spLocks/>
          </p:cNvSpPr>
          <p:nvPr/>
        </p:nvSpPr>
        <p:spPr>
          <a:xfrm>
            <a:off x="5430077" y="2362489"/>
            <a:ext cx="1331845" cy="289174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Month 2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210EB2DC-7426-43CA-A88A-7987106FF7D4}"/>
              </a:ext>
            </a:extLst>
          </p:cNvPr>
          <p:cNvSpPr txBox="1">
            <a:spLocks/>
          </p:cNvSpPr>
          <p:nvPr/>
        </p:nvSpPr>
        <p:spPr>
          <a:xfrm>
            <a:off x="8899937" y="2362489"/>
            <a:ext cx="1331845" cy="289174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Month 3</a:t>
            </a:r>
          </a:p>
        </p:txBody>
      </p:sp>
    </p:spTree>
    <p:extLst>
      <p:ext uri="{BB962C8B-B14F-4D97-AF65-F5344CB8AC3E}">
        <p14:creationId xmlns:p14="http://schemas.microsoft.com/office/powerpoint/2010/main" val="36047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Data Science Retreat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835311" y="1808254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835311" y="2383991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What Did I Learn?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835311" y="2959728"/>
            <a:ext cx="379879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2403520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7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Steering DRONEs With GESTUREs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519" name="Google Shape;519;p52"/>
          <p:cNvPicPr preferRelativeResize="0"/>
          <p:nvPr/>
        </p:nvPicPr>
        <p:blipFill rotWithShape="1">
          <a:blip r:embed="rId3">
            <a:alphaModFix/>
          </a:blip>
          <a:srcRect t="9278" b="1492"/>
          <a:stretch/>
        </p:blipFill>
        <p:spPr>
          <a:xfrm>
            <a:off x="0" y="742950"/>
            <a:ext cx="12192000" cy="611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720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B2B2B2"/>
      </a:dk1>
      <a:lt1>
        <a:srgbClr val="FFFFFF"/>
      </a:lt1>
      <a:dk2>
        <a:srgbClr val="000000"/>
      </a:dk2>
      <a:lt2>
        <a:srgbClr val="777777"/>
      </a:lt2>
      <a:accent1>
        <a:srgbClr val="F47C48"/>
      </a:accent1>
      <a:accent2>
        <a:srgbClr val="B02E0C"/>
      </a:accent2>
      <a:accent3>
        <a:srgbClr val="B8D8D8"/>
      </a:accent3>
      <a:accent4>
        <a:srgbClr val="7A9E9F"/>
      </a:accent4>
      <a:accent5>
        <a:srgbClr val="4F6367"/>
      </a:accent5>
      <a:accent6>
        <a:srgbClr val="28262C"/>
      </a:accent6>
      <a:hlink>
        <a:srgbClr val="F47C48"/>
      </a:hlink>
      <a:folHlink>
        <a:srgbClr val="F47C4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63474F9A1244CB84D2F6294160423" ma:contentTypeVersion="7" ma:contentTypeDescription="Create a new document." ma:contentTypeScope="" ma:versionID="5a1221ddbc0ba3e3858858679abb180a">
  <xsd:schema xmlns:xsd="http://www.w3.org/2001/XMLSchema" xmlns:xs="http://www.w3.org/2001/XMLSchema" xmlns:p="http://schemas.microsoft.com/office/2006/metadata/properties" xmlns:ns1="http://schemas.microsoft.com/sharepoint/v3" xmlns:ns2="6c79e6ef-b650-4ae2-a3e7-0dc2221587ce" targetNamespace="http://schemas.microsoft.com/office/2006/metadata/properties" ma:root="true" ma:fieldsID="3cf6cfb97e8ba97dedafa0947be48ff6" ns1:_="" ns2:_="">
    <xsd:import namespace="http://schemas.microsoft.com/sharepoint/v3"/>
    <xsd:import namespace="6c79e6ef-b650-4ae2-a3e7-0dc2221587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PublishingStartDate" minOccurs="0"/>
                <xsd:element ref="ns1:PublishingExpirationDate" minOccurs="0"/>
                <xsd:element ref="ns2:Main_x0020_Document" minOccurs="0"/>
                <xsd:element ref="ns2:Work_x0020_Stream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9e6ef-b650-4ae2-a3e7-0dc222158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ain_x0020_Document" ma:index="12" nillable="true" ma:displayName="Main Document" ma:default="0" ma:internalName="Main_x0020_Document">
      <xsd:simpleType>
        <xsd:restriction base="dms:Boolean"/>
      </xsd:simpleType>
    </xsd:element>
    <xsd:element name="Work_x0020_Stream" ma:index="13" nillable="true" ma:displayName="Workstream" ma:format="Dropdown" ma:internalName="Work_x0020_Stream">
      <xsd:simpleType>
        <xsd:restriction base="dms:Choice">
          <xsd:enumeration value="Project Management"/>
          <xsd:enumeration value="Legal &amp; Regulatory"/>
          <xsd:enumeration value="IT"/>
          <xsd:enumeration value="Operations &amp; Setup"/>
          <xsd:enumeration value="Product Design &amp; Actuarial"/>
        </xsd:restriction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ork_x0020_Stream xmlns="6c79e6ef-b650-4ae2-a3e7-0dc2221587ce">IT</Work_x0020_Stream>
    <Main_x0020_Document xmlns="6c79e6ef-b650-4ae2-a3e7-0dc2221587ce">true</Main_x0020_Docu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9702C85-486C-47A6-97E2-EC4DBCFABB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79e6ef-b650-4ae2-a3e7-0dc222158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F74CC0-5B3F-43D6-A413-C310062ABF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A3AD2-4115-41C7-9856-2EE5AE165F38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6c79e6ef-b650-4ae2-a3e7-0dc2221587ce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1449</Words>
  <Application>Microsoft Office PowerPoint</Application>
  <PresentationFormat>Widescreen</PresentationFormat>
  <Paragraphs>251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Narrow</vt:lpstr>
      <vt:lpstr>Avenir Medium</vt:lpstr>
      <vt:lpstr>Bahnschrift</vt:lpstr>
      <vt:lpstr>Bahnschrift Light</vt:lpstr>
      <vt:lpstr>Calibri</vt:lpstr>
      <vt:lpstr>Helvetica</vt:lpstr>
      <vt:lpstr>Helvetica Light</vt:lpstr>
      <vt:lpstr>Helvetica Neue</vt:lpstr>
      <vt:lpstr>Office Theme</vt:lpstr>
      <vt:lpstr>Data Science Retreat</vt:lpstr>
      <vt:lpstr>Agenda</vt:lpstr>
      <vt:lpstr>Agenda</vt:lpstr>
      <vt:lpstr>The Data Science Retreat</vt:lpstr>
      <vt:lpstr>What Is Data Science?</vt:lpstr>
      <vt:lpstr>A bit More Details…</vt:lpstr>
      <vt:lpstr>Data science Retreat Structure</vt:lpstr>
      <vt:lpstr>Agenda</vt:lpstr>
      <vt:lpstr>Steering DRONEs With GESTUREs</vt:lpstr>
      <vt:lpstr>What Is a GESTURE? </vt:lpstr>
      <vt:lpstr>GESTURES (Seven CLASSES)</vt:lpstr>
      <vt:lpstr>POSENET</vt:lpstr>
      <vt:lpstr>We had to overcome several challenges:</vt:lpstr>
      <vt:lpstr>System Components</vt:lpstr>
      <vt:lpstr>Labelling</vt:lpstr>
      <vt:lpstr>Data Improvement 1 / 2</vt:lpstr>
      <vt:lpstr>Data Improvement 2 / 2</vt:lpstr>
      <vt:lpstr>Model Selection</vt:lpstr>
      <vt:lpstr>Let us Fly.</vt:lpstr>
      <vt:lpstr>Possible Improvements and Next Steps</vt:lpstr>
      <vt:lpstr>Potential for Commercialization</vt:lpstr>
      <vt:lpstr>Agenda</vt:lpstr>
      <vt:lpstr>What Did I Learn?</vt:lpstr>
    </vt:vector>
  </TitlesOfParts>
  <Company>Tailor Brands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Fokina</dc:creator>
  <cp:lastModifiedBy>Christian Wegmann</cp:lastModifiedBy>
  <cp:revision>466</cp:revision>
  <dcterms:created xsi:type="dcterms:W3CDTF">2015-09-17T18:09:51Z</dcterms:created>
  <dcterms:modified xsi:type="dcterms:W3CDTF">2018-12-07T17:30:08Z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0x0101007BD63474F9A1244CB84D2F6294160423</vt:lpwstr>
  </property>
</Properties>
</file>